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6858000" cy="9144000"/>
  <p:embeddedFontLst>
    <p:embeddedFont>
      <p:font typeface="Oswald" panose="020B0604020202020204" charset="0"/>
      <p:regular r:id="rId39"/>
      <p:bold r:id="rId40"/>
    </p:embeddedFont>
    <p:embeddedFont>
      <p:font typeface="Assistant" panose="020B0604020202020204" charset="-79"/>
      <p:regular r:id="rId41"/>
      <p:bold r:id="rId42"/>
    </p:embeddedFont>
    <p:embeddedFont>
      <p:font typeface="Nunito Sans" panose="020B0604020202020204" charset="0"/>
      <p:regular r:id="rId43"/>
      <p:bold r:id="rId44"/>
      <p:italic r:id="rId45"/>
      <p:boldItalic r:id="rId46"/>
    </p:embeddedFont>
    <p:embeddedFont>
      <p:font typeface="Pontano Sans" panose="020B0604020202020204" charset="0"/>
      <p:regular r:id="rId47"/>
    </p:embeddedFont>
    <p:embeddedFont>
      <p:font typeface="Assistant ExtraLight" panose="020B0604020202020204" charset="-79"/>
      <p:regular r:id="rId48"/>
      <p:bold r:id="rId49"/>
    </p:embeddedFont>
    <p:embeddedFont>
      <p:font typeface="Signika Negative" panose="020B0604020202020204" charset="0"/>
      <p:regular r:id="rId50"/>
      <p:bold r:id="rId51"/>
    </p:embeddedFont>
    <p:embeddedFont>
      <p:font typeface="Fira Sans Extra Condensed Medium" panose="020B0604020202020204" charset="0"/>
      <p:regular r:id="rId52"/>
      <p:bold r:id="rId53"/>
      <p:italic r:id="rId54"/>
      <p:boldItalic r:id="rId55"/>
    </p:embeddedFont>
    <p:embeddedFont>
      <p:font typeface="Nunito Sans ExtraBold" panose="020B0604020202020204" charset="0"/>
      <p:bold r:id="rId56"/>
      <p:boldItalic r:id="rId5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533">
          <p15:clr>
            <a:srgbClr val="9AA0A6"/>
          </p15:clr>
        </p15:guide>
        <p15:guide id="2" pos="669">
          <p15:clr>
            <a:srgbClr val="9AA0A6"/>
          </p15:clr>
        </p15:guide>
        <p15:guide id="3" orient="horz" pos="1191">
          <p15:clr>
            <a:srgbClr val="9AA0A6"/>
          </p15:clr>
        </p15:guide>
        <p15:guide id="4" pos="227">
          <p15:clr>
            <a:srgbClr val="9AA0A6"/>
          </p15:clr>
        </p15:guide>
        <p15:guide id="5"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9F897D3-4AE4-4048-9B30-646A3DD67FDA}">
  <a:tblStyle styleId="{49F897D3-4AE4-4048-9B30-646A3DD67FD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1" d="100"/>
          <a:sy n="151" d="100"/>
        </p:scale>
        <p:origin x="216" y="132"/>
      </p:cViewPr>
      <p:guideLst>
        <p:guide pos="5533"/>
        <p:guide pos="669"/>
        <p:guide orient="horz" pos="1191"/>
        <p:guide pos="227"/>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font" Target="fonts/font1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font" Target="fonts/font19.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b78be538b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b78be538b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c44f50e57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c44f50e57b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c44f50e57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c44f50e57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b78be538b6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b78be538b6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b78be538b6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b78be538b6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b78be538b6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b78be538b6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b78be538b6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b78be538b6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b78be538b6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b78be538b6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b78be538b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b78be538b6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b78be538b6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b78be538b6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b78be538b6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b78be538b6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b78be538b6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b78be538b6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b78be538b6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b78be538b6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b78be538b6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b78be538b6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b78be538b6_0_2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b78be538b6_0_2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b78be538b6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b78be538b6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b78be538b6_0_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b78be538b6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b78be538b6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b78be538b6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b78be538b6_0_2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b78be538b6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b78be538b6_0_2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b78be538b6_0_2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b78be538b6_0_2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b78be538b6_0_2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b78be538b6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b78be538b6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b78be538b6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b78be538b6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b78be538b6_0_2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b78be538b6_0_2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b78be538b6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b78be538b6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b78be538b6_0_3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b78be538b6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b78be538b6_0_3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b78be538b6_0_3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b78be538b6_0_3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b78be538b6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b78be538b6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b78be538b6_0_3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b78be538b6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b78be538b6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b78be538b6_0_4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b78be538b6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b78be538b6_0_3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b78be538b6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b78be538b6_0_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b78be538b6_0_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b78be538b6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b78be538b6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b78be538b6_0_4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b78be538b6_0_4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5ef6e01a56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5ef6e01a56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ADD team</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8"/>
        <p:cNvGrpSpPr/>
        <p:nvPr/>
      </p:nvGrpSpPr>
      <p:grpSpPr>
        <a:xfrm>
          <a:off x="0" y="0"/>
          <a:ext cx="0" cy="0"/>
          <a:chOff x="0" y="0"/>
          <a:chExt cx="0" cy="0"/>
        </a:xfrm>
      </p:grpSpPr>
      <p:sp>
        <p:nvSpPr>
          <p:cNvPr id="9" name="Google Shape;9;p2"/>
          <p:cNvSpPr/>
          <p:nvPr/>
        </p:nvSpPr>
        <p:spPr>
          <a:xfrm>
            <a:off x="0" y="3211150"/>
            <a:ext cx="6070500" cy="1932300"/>
          </a:xfrm>
          <a:prstGeom prst="rect">
            <a:avLst/>
          </a:prstGeom>
          <a:solidFill>
            <a:srgbClr val="F3F3F3">
              <a:alpha val="6425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5089700" y="-20175"/>
            <a:ext cx="4094650" cy="5190575"/>
          </a:xfrm>
          <a:custGeom>
            <a:avLst/>
            <a:gdLst/>
            <a:ahLst/>
            <a:cxnLst/>
            <a:rect l="l" t="t" r="r" b="b"/>
            <a:pathLst>
              <a:path w="163786" h="207623" extrusionOk="0">
                <a:moveTo>
                  <a:pt x="0" y="0"/>
                </a:moveTo>
                <a:lnTo>
                  <a:pt x="26895" y="207623"/>
                </a:lnTo>
                <a:lnTo>
                  <a:pt x="163786" y="207623"/>
                </a:lnTo>
                <a:lnTo>
                  <a:pt x="163786" y="538"/>
                </a:lnTo>
                <a:close/>
              </a:path>
            </a:pathLst>
          </a:custGeom>
          <a:solidFill>
            <a:schemeClr val="accent1"/>
          </a:solidFill>
          <a:ln>
            <a:noFill/>
          </a:ln>
        </p:spPr>
      </p:sp>
      <p:sp>
        <p:nvSpPr>
          <p:cNvPr id="11" name="Google Shape;11;p2"/>
          <p:cNvSpPr txBox="1">
            <a:spLocks noGrp="1"/>
          </p:cNvSpPr>
          <p:nvPr>
            <p:ph type="ctrTitle"/>
          </p:nvPr>
        </p:nvSpPr>
        <p:spPr>
          <a:xfrm>
            <a:off x="4863802" y="1290175"/>
            <a:ext cx="3639600" cy="17823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lt1"/>
              </a:buClr>
              <a:buSzPts val="3000"/>
              <a:buFont typeface="Nunito Sans ExtraBold"/>
              <a:buNone/>
              <a:defRPr sz="300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Clr>
                <a:schemeClr val="lt1"/>
              </a:buClr>
              <a:buSzPts val="3000"/>
              <a:buNone/>
              <a:defRPr sz="3000">
                <a:solidFill>
                  <a:schemeClr val="lt1"/>
                </a:solidFill>
              </a:defRPr>
            </a:lvl2pPr>
            <a:lvl3pPr lvl="2" algn="r" rtl="0">
              <a:spcBef>
                <a:spcPts val="0"/>
              </a:spcBef>
              <a:spcAft>
                <a:spcPts val="0"/>
              </a:spcAft>
              <a:buClr>
                <a:schemeClr val="lt1"/>
              </a:buClr>
              <a:buSzPts val="3000"/>
              <a:buNone/>
              <a:defRPr sz="3000">
                <a:solidFill>
                  <a:schemeClr val="lt1"/>
                </a:solidFill>
              </a:defRPr>
            </a:lvl3pPr>
            <a:lvl4pPr lvl="3" algn="r" rtl="0">
              <a:spcBef>
                <a:spcPts val="0"/>
              </a:spcBef>
              <a:spcAft>
                <a:spcPts val="0"/>
              </a:spcAft>
              <a:buClr>
                <a:schemeClr val="lt1"/>
              </a:buClr>
              <a:buSzPts val="3000"/>
              <a:buNone/>
              <a:defRPr sz="3000">
                <a:solidFill>
                  <a:schemeClr val="lt1"/>
                </a:solidFill>
              </a:defRPr>
            </a:lvl4pPr>
            <a:lvl5pPr lvl="4" algn="r" rtl="0">
              <a:spcBef>
                <a:spcPts val="0"/>
              </a:spcBef>
              <a:spcAft>
                <a:spcPts val="0"/>
              </a:spcAft>
              <a:buClr>
                <a:schemeClr val="lt1"/>
              </a:buClr>
              <a:buSzPts val="3000"/>
              <a:buNone/>
              <a:defRPr sz="3000">
                <a:solidFill>
                  <a:schemeClr val="lt1"/>
                </a:solidFill>
              </a:defRPr>
            </a:lvl5pPr>
            <a:lvl6pPr lvl="5" algn="r" rtl="0">
              <a:spcBef>
                <a:spcPts val="0"/>
              </a:spcBef>
              <a:spcAft>
                <a:spcPts val="0"/>
              </a:spcAft>
              <a:buClr>
                <a:schemeClr val="lt1"/>
              </a:buClr>
              <a:buSzPts val="3000"/>
              <a:buNone/>
              <a:defRPr sz="3000">
                <a:solidFill>
                  <a:schemeClr val="lt1"/>
                </a:solidFill>
              </a:defRPr>
            </a:lvl6pPr>
            <a:lvl7pPr lvl="6" algn="r" rtl="0">
              <a:spcBef>
                <a:spcPts val="0"/>
              </a:spcBef>
              <a:spcAft>
                <a:spcPts val="0"/>
              </a:spcAft>
              <a:buClr>
                <a:schemeClr val="lt1"/>
              </a:buClr>
              <a:buSzPts val="3000"/>
              <a:buNone/>
              <a:defRPr sz="3000">
                <a:solidFill>
                  <a:schemeClr val="lt1"/>
                </a:solidFill>
              </a:defRPr>
            </a:lvl7pPr>
            <a:lvl8pPr lvl="7" algn="r" rtl="0">
              <a:spcBef>
                <a:spcPts val="0"/>
              </a:spcBef>
              <a:spcAft>
                <a:spcPts val="0"/>
              </a:spcAft>
              <a:buClr>
                <a:schemeClr val="lt1"/>
              </a:buClr>
              <a:buSzPts val="3000"/>
              <a:buNone/>
              <a:defRPr sz="3000">
                <a:solidFill>
                  <a:schemeClr val="lt1"/>
                </a:solidFill>
              </a:defRPr>
            </a:lvl8pPr>
            <a:lvl9pPr lvl="8" algn="r" rtl="0">
              <a:spcBef>
                <a:spcPts val="0"/>
              </a:spcBef>
              <a:spcAft>
                <a:spcPts val="0"/>
              </a:spcAft>
              <a:buClr>
                <a:schemeClr val="lt1"/>
              </a:buClr>
              <a:buSzPts val="3000"/>
              <a:buNone/>
              <a:defRPr sz="3000">
                <a:solidFill>
                  <a:schemeClr val="lt1"/>
                </a:solidFill>
              </a:defRPr>
            </a:lvl9pPr>
          </a:lstStyle>
          <a:p>
            <a:endParaRPr/>
          </a:p>
        </p:txBody>
      </p:sp>
      <p:sp>
        <p:nvSpPr>
          <p:cNvPr id="12" name="Google Shape;12;p2"/>
          <p:cNvSpPr txBox="1">
            <a:spLocks noGrp="1"/>
          </p:cNvSpPr>
          <p:nvPr>
            <p:ph type="subTitle" idx="1"/>
          </p:nvPr>
        </p:nvSpPr>
        <p:spPr>
          <a:xfrm>
            <a:off x="4151302" y="2757622"/>
            <a:ext cx="4352100" cy="717000"/>
          </a:xfrm>
          <a:prstGeom prst="rect">
            <a:avLst/>
          </a:prstGeom>
        </p:spPr>
        <p:txBody>
          <a:bodyPr spcFirstLastPara="1" wrap="square" lIns="91425" tIns="91425" rIns="91425" bIns="91425" anchor="b" anchorCtr="0">
            <a:noAutofit/>
          </a:bodyPr>
          <a:lstStyle>
            <a:lvl1pPr lvl="0" algn="r" rtl="0">
              <a:lnSpc>
                <a:spcPct val="100000"/>
              </a:lnSpc>
              <a:spcBef>
                <a:spcPts val="0"/>
              </a:spcBef>
              <a:spcAft>
                <a:spcPts val="0"/>
              </a:spcAft>
              <a:buClr>
                <a:schemeClr val="lt1"/>
              </a:buClr>
              <a:buSzPts val="1200"/>
              <a:buFont typeface="Pontano Sans"/>
              <a:buNone/>
              <a:defRPr>
                <a:solidFill>
                  <a:schemeClr val="lt1"/>
                </a:solidFill>
                <a:latin typeface="Pontano Sans"/>
                <a:ea typeface="Pontano Sans"/>
                <a:cs typeface="Pontano Sans"/>
                <a:sym typeface="Pontano Sans"/>
              </a:defRPr>
            </a:lvl1pPr>
            <a:lvl2pPr lvl="1"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2pPr>
            <a:lvl3pPr lvl="2"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3pPr>
            <a:lvl4pPr lvl="3"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4pPr>
            <a:lvl5pPr lvl="4"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5pPr>
            <a:lvl6pPr lvl="5"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6pPr>
            <a:lvl7pPr lvl="6"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7pPr>
            <a:lvl8pPr lvl="7"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8pPr>
            <a:lvl9pPr lvl="8" algn="r" rtl="0">
              <a:lnSpc>
                <a:spcPct val="100000"/>
              </a:lnSpc>
              <a:spcBef>
                <a:spcPts val="0"/>
              </a:spcBef>
              <a:spcAft>
                <a:spcPts val="0"/>
              </a:spcAft>
              <a:buClr>
                <a:schemeClr val="lt1"/>
              </a:buClr>
              <a:buSzPts val="2800"/>
              <a:buFont typeface="Pontano Sans"/>
              <a:buNone/>
              <a:defRPr sz="2800">
                <a:solidFill>
                  <a:schemeClr val="lt1"/>
                </a:solidFill>
                <a:latin typeface="Pontano Sans"/>
                <a:ea typeface="Pontano Sans"/>
                <a:cs typeface="Pontano Sans"/>
                <a:sym typeface="Pontano Sans"/>
              </a:defRPr>
            </a:lvl9pPr>
          </a:lstStyle>
          <a:p>
            <a:endParaRPr/>
          </a:p>
        </p:txBody>
      </p:sp>
    </p:spTree>
  </p:cSld>
  <p:clrMapOvr>
    <a:masterClrMapping/>
  </p:clrMapOvr>
  <p:extLst>
    <p:ext uri="{DCECCB84-F9BA-43D5-87BE-67443E8EF086}">
      <p15:sldGuideLst xmlns:p15="http://schemas.microsoft.com/office/powerpoint/2012/main">
        <p15:guide id="1" pos="2551">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CUSTOM_17">
    <p:spTree>
      <p:nvGrpSpPr>
        <p:cNvPr id="1" name="Shape 13"/>
        <p:cNvGrpSpPr/>
        <p:nvPr/>
      </p:nvGrpSpPr>
      <p:grpSpPr>
        <a:xfrm>
          <a:off x="0" y="0"/>
          <a:ext cx="0" cy="0"/>
          <a:chOff x="0" y="0"/>
          <a:chExt cx="0" cy="0"/>
        </a:xfrm>
      </p:grpSpPr>
      <p:sp>
        <p:nvSpPr>
          <p:cNvPr id="14" name="Google Shape;14;p3"/>
          <p:cNvSpPr/>
          <p:nvPr/>
        </p:nvSpPr>
        <p:spPr>
          <a:xfrm>
            <a:off x="1690650" y="1925050"/>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3"/>
          <p:cNvSpPr/>
          <p:nvPr/>
        </p:nvSpPr>
        <p:spPr>
          <a:xfrm>
            <a:off x="4312350" y="1925050"/>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p:nvPr/>
        </p:nvSpPr>
        <p:spPr>
          <a:xfrm>
            <a:off x="6980125" y="1925050"/>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7" name="Google Shape;17;p3"/>
          <p:cNvGrpSpPr/>
          <p:nvPr/>
        </p:nvGrpSpPr>
        <p:grpSpPr>
          <a:xfrm>
            <a:off x="-6586" y="-40475"/>
            <a:ext cx="9180576" cy="1384272"/>
            <a:chOff x="0" y="-40481"/>
            <a:chExt cx="9144000" cy="1384272"/>
          </a:xfrm>
        </p:grpSpPr>
        <p:sp>
          <p:nvSpPr>
            <p:cNvPr id="18" name="Google Shape;18;p3"/>
            <p:cNvSpPr/>
            <p:nvPr/>
          </p:nvSpPr>
          <p:spPr>
            <a:xfrm rot="10800000">
              <a:off x="1200" y="799890"/>
              <a:ext cx="9142800" cy="543900"/>
            </a:xfrm>
            <a:prstGeom prst="triangle">
              <a:avLst>
                <a:gd name="adj" fmla="val 50000"/>
              </a:avLst>
            </a:prstGeom>
            <a:solidFill>
              <a:schemeClr val="accent1"/>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3"/>
            <p:cNvSpPr/>
            <p:nvPr/>
          </p:nvSpPr>
          <p:spPr>
            <a:xfrm>
              <a:off x="0" y="-40481"/>
              <a:ext cx="9144000" cy="856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 name="Google Shape;20;p3"/>
          <p:cNvSpPr txBox="1">
            <a:spLocks noGrp="1"/>
          </p:cNvSpPr>
          <p:nvPr>
            <p:ph type="ctrTitle"/>
          </p:nvPr>
        </p:nvSpPr>
        <p:spPr>
          <a:xfrm>
            <a:off x="1152088" y="2340556"/>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21" name="Google Shape;21;p3"/>
          <p:cNvSpPr txBox="1">
            <a:spLocks noGrp="1"/>
          </p:cNvSpPr>
          <p:nvPr>
            <p:ph type="subTitle" idx="1"/>
          </p:nvPr>
        </p:nvSpPr>
        <p:spPr>
          <a:xfrm>
            <a:off x="967738" y="271630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22" name="Google Shape;22;p3"/>
          <p:cNvSpPr txBox="1">
            <a:spLocks noGrp="1"/>
          </p:cNvSpPr>
          <p:nvPr>
            <p:ph type="subTitle" idx="2"/>
          </p:nvPr>
        </p:nvSpPr>
        <p:spPr>
          <a:xfrm>
            <a:off x="3589500" y="267115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23" name="Google Shape;23;p3"/>
          <p:cNvSpPr txBox="1">
            <a:spLocks noGrp="1"/>
          </p:cNvSpPr>
          <p:nvPr>
            <p:ph type="ctrTitle" idx="3"/>
          </p:nvPr>
        </p:nvSpPr>
        <p:spPr>
          <a:xfrm>
            <a:off x="3773838" y="2340556"/>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24" name="Google Shape;24;p3"/>
          <p:cNvSpPr txBox="1">
            <a:spLocks noGrp="1"/>
          </p:cNvSpPr>
          <p:nvPr>
            <p:ph type="subTitle" idx="4"/>
          </p:nvPr>
        </p:nvSpPr>
        <p:spPr>
          <a:xfrm>
            <a:off x="6264526" y="267115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25" name="Google Shape;25;p3"/>
          <p:cNvSpPr txBox="1">
            <a:spLocks noGrp="1"/>
          </p:cNvSpPr>
          <p:nvPr>
            <p:ph type="ctrTitle" idx="5"/>
          </p:nvPr>
        </p:nvSpPr>
        <p:spPr>
          <a:xfrm>
            <a:off x="6448876" y="2340556"/>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26" name="Google Shape;26;p3"/>
          <p:cNvSpPr txBox="1">
            <a:spLocks noGrp="1"/>
          </p:cNvSpPr>
          <p:nvPr>
            <p:ph type="ctrTitle" idx="6"/>
          </p:nvPr>
        </p:nvSpPr>
        <p:spPr>
          <a:xfrm>
            <a:off x="3080975" y="398750"/>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2pPr>
            <a:lvl3pPr lvl="2"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3pPr>
            <a:lvl4pPr lvl="3"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4pPr>
            <a:lvl5pPr lvl="4"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5pPr>
            <a:lvl6pPr lvl="5"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6pPr>
            <a:lvl7pPr lvl="6"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7pPr>
            <a:lvl8pPr lvl="7"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8pPr>
            <a:lvl9pPr lvl="8"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9pPr>
          </a:lstStyle>
          <a:p>
            <a:endParaRPr/>
          </a:p>
        </p:txBody>
      </p:sp>
      <p:sp>
        <p:nvSpPr>
          <p:cNvPr id="27" name="Google Shape;27;p3"/>
          <p:cNvSpPr txBox="1">
            <a:spLocks noGrp="1"/>
          </p:cNvSpPr>
          <p:nvPr>
            <p:ph type="title" idx="7" hasCustomPrompt="1"/>
          </p:nvPr>
        </p:nvSpPr>
        <p:spPr>
          <a:xfrm>
            <a:off x="1575838" y="2012475"/>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28" name="Google Shape;28;p3"/>
          <p:cNvSpPr txBox="1">
            <a:spLocks noGrp="1"/>
          </p:cNvSpPr>
          <p:nvPr>
            <p:ph type="title" idx="8" hasCustomPrompt="1"/>
          </p:nvPr>
        </p:nvSpPr>
        <p:spPr>
          <a:xfrm>
            <a:off x="4197618" y="2012475"/>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29" name="Google Shape;29;p3"/>
          <p:cNvSpPr txBox="1">
            <a:spLocks noGrp="1"/>
          </p:cNvSpPr>
          <p:nvPr>
            <p:ph type="title" idx="9" hasCustomPrompt="1"/>
          </p:nvPr>
        </p:nvSpPr>
        <p:spPr>
          <a:xfrm>
            <a:off x="6872626" y="2012475"/>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30" name="Google Shape;30;p3"/>
          <p:cNvSpPr/>
          <p:nvPr/>
        </p:nvSpPr>
        <p:spPr>
          <a:xfrm>
            <a:off x="1690700" y="3469575"/>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txBox="1">
            <a:spLocks noGrp="1"/>
          </p:cNvSpPr>
          <p:nvPr>
            <p:ph type="ctrTitle" idx="13"/>
          </p:nvPr>
        </p:nvSpPr>
        <p:spPr>
          <a:xfrm>
            <a:off x="1152138" y="3885081"/>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32" name="Google Shape;32;p3"/>
          <p:cNvSpPr txBox="1">
            <a:spLocks noGrp="1"/>
          </p:cNvSpPr>
          <p:nvPr>
            <p:ph type="title" idx="14" hasCustomPrompt="1"/>
          </p:nvPr>
        </p:nvSpPr>
        <p:spPr>
          <a:xfrm>
            <a:off x="1575888" y="3557000"/>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33" name="Google Shape;33;p3"/>
          <p:cNvSpPr txBox="1">
            <a:spLocks noGrp="1"/>
          </p:cNvSpPr>
          <p:nvPr>
            <p:ph type="subTitle" idx="15"/>
          </p:nvPr>
        </p:nvSpPr>
        <p:spPr>
          <a:xfrm>
            <a:off x="967838" y="424110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34" name="Google Shape;34;p3"/>
          <p:cNvSpPr/>
          <p:nvPr/>
        </p:nvSpPr>
        <p:spPr>
          <a:xfrm>
            <a:off x="4363550" y="3469575"/>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txBox="1">
            <a:spLocks noGrp="1"/>
          </p:cNvSpPr>
          <p:nvPr>
            <p:ph type="ctrTitle" idx="16"/>
          </p:nvPr>
        </p:nvSpPr>
        <p:spPr>
          <a:xfrm>
            <a:off x="3824988" y="3885081"/>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36" name="Google Shape;36;p3"/>
          <p:cNvSpPr txBox="1">
            <a:spLocks noGrp="1"/>
          </p:cNvSpPr>
          <p:nvPr>
            <p:ph type="title" idx="17" hasCustomPrompt="1"/>
          </p:nvPr>
        </p:nvSpPr>
        <p:spPr>
          <a:xfrm>
            <a:off x="4248738" y="3557000"/>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37" name="Google Shape;37;p3"/>
          <p:cNvSpPr txBox="1">
            <a:spLocks noGrp="1"/>
          </p:cNvSpPr>
          <p:nvPr>
            <p:ph type="subTitle" idx="18"/>
          </p:nvPr>
        </p:nvSpPr>
        <p:spPr>
          <a:xfrm>
            <a:off x="3640688" y="424110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38" name="Google Shape;38;p3"/>
          <p:cNvSpPr/>
          <p:nvPr/>
        </p:nvSpPr>
        <p:spPr>
          <a:xfrm>
            <a:off x="6987375" y="3469575"/>
            <a:ext cx="519300" cy="449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3"/>
          <p:cNvSpPr txBox="1">
            <a:spLocks noGrp="1"/>
          </p:cNvSpPr>
          <p:nvPr>
            <p:ph type="ctrTitle" idx="19"/>
          </p:nvPr>
        </p:nvSpPr>
        <p:spPr>
          <a:xfrm>
            <a:off x="6448813" y="3885081"/>
            <a:ext cx="15963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40" name="Google Shape;40;p3"/>
          <p:cNvSpPr txBox="1">
            <a:spLocks noGrp="1"/>
          </p:cNvSpPr>
          <p:nvPr>
            <p:ph type="title" idx="20" hasCustomPrompt="1"/>
          </p:nvPr>
        </p:nvSpPr>
        <p:spPr>
          <a:xfrm>
            <a:off x="6872563" y="3557000"/>
            <a:ext cx="748800" cy="303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1400"/>
              <a:buNone/>
              <a:defRPr sz="1400">
                <a:solidFill>
                  <a:schemeClr val="lt1"/>
                </a:solidFill>
              </a:defRPr>
            </a:lvl1pPr>
            <a:lvl2pPr lvl="1"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2pPr>
            <a:lvl3pPr lvl="2"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3pPr>
            <a:lvl4pPr lvl="3"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4pPr>
            <a:lvl5pPr lvl="4"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5pPr>
            <a:lvl6pPr lvl="5"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6pPr>
            <a:lvl7pPr lvl="6"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7pPr>
            <a:lvl8pPr lvl="7"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8pPr>
            <a:lvl9pPr lvl="8" algn="ctr" rtl="0">
              <a:spcBef>
                <a:spcPts val="0"/>
              </a:spcBef>
              <a:spcAft>
                <a:spcPts val="0"/>
              </a:spcAft>
              <a:buClr>
                <a:schemeClr val="lt1"/>
              </a:buClr>
              <a:buSzPts val="1400"/>
              <a:buFont typeface="Fira Sans Extra Condensed Medium"/>
              <a:buNone/>
              <a:defRPr sz="1400">
                <a:solidFill>
                  <a:schemeClr val="lt1"/>
                </a:solidFill>
                <a:latin typeface="Fira Sans Extra Condensed Medium"/>
                <a:ea typeface="Fira Sans Extra Condensed Medium"/>
                <a:cs typeface="Fira Sans Extra Condensed Medium"/>
                <a:sym typeface="Fira Sans Extra Condensed Medium"/>
              </a:defRPr>
            </a:lvl9pPr>
          </a:lstStyle>
          <a:p>
            <a:r>
              <a:t>xx%</a:t>
            </a:r>
          </a:p>
        </p:txBody>
      </p:sp>
      <p:sp>
        <p:nvSpPr>
          <p:cNvPr id="41" name="Google Shape;41;p3"/>
          <p:cNvSpPr txBox="1">
            <a:spLocks noGrp="1"/>
          </p:cNvSpPr>
          <p:nvPr>
            <p:ph type="subTitle" idx="21"/>
          </p:nvPr>
        </p:nvSpPr>
        <p:spPr>
          <a:xfrm>
            <a:off x="6264513" y="4241100"/>
            <a:ext cx="1965000" cy="57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1">
  <p:cSld name="CUSTOM_18">
    <p:spTree>
      <p:nvGrpSpPr>
        <p:cNvPr id="1" name="Shape 42"/>
        <p:cNvGrpSpPr/>
        <p:nvPr/>
      </p:nvGrpSpPr>
      <p:grpSpPr>
        <a:xfrm>
          <a:off x="0" y="0"/>
          <a:ext cx="0" cy="0"/>
          <a:chOff x="0" y="0"/>
          <a:chExt cx="0" cy="0"/>
        </a:xfrm>
      </p:grpSpPr>
      <p:sp>
        <p:nvSpPr>
          <p:cNvPr id="43" name="Google Shape;43;p4"/>
          <p:cNvSpPr/>
          <p:nvPr/>
        </p:nvSpPr>
        <p:spPr>
          <a:xfrm>
            <a:off x="-1152650" y="-437650"/>
            <a:ext cx="6000900" cy="5714700"/>
          </a:xfrm>
          <a:prstGeom prst="hexagon">
            <a:avLst>
              <a:gd name="adj" fmla="val 25000"/>
              <a:gd name="vf" fmla="val 11547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4"/>
          <p:cNvSpPr/>
          <p:nvPr/>
        </p:nvSpPr>
        <p:spPr>
          <a:xfrm>
            <a:off x="-4514975" y="-437650"/>
            <a:ext cx="6000900" cy="5714700"/>
          </a:xfrm>
          <a:prstGeom prst="hexagon">
            <a:avLst>
              <a:gd name="adj" fmla="val 25000"/>
              <a:gd name="vf" fmla="val 115470"/>
            </a:avLst>
          </a:prstGeom>
          <a:solidFill>
            <a:schemeClr val="accent1"/>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4"/>
          <p:cNvSpPr txBox="1">
            <a:spLocks noGrp="1"/>
          </p:cNvSpPr>
          <p:nvPr>
            <p:ph type="ctrTitle"/>
          </p:nvPr>
        </p:nvSpPr>
        <p:spPr>
          <a:xfrm flipH="1">
            <a:off x="1889225" y="2355535"/>
            <a:ext cx="3281400" cy="803100"/>
          </a:xfrm>
          <a:prstGeom prst="rect">
            <a:avLst/>
          </a:prstGeom>
        </p:spPr>
        <p:txBody>
          <a:bodyPr spcFirstLastPara="1" wrap="square" lIns="91425" tIns="91425" rIns="91425" bIns="91425" anchor="ctr" anchorCtr="0">
            <a:noAutofit/>
          </a:bodyPr>
          <a:lstStyle>
            <a:lvl1pPr lvl="0" rtl="0">
              <a:spcBef>
                <a:spcPts val="0"/>
              </a:spcBef>
              <a:spcAft>
                <a:spcPts val="0"/>
              </a:spcAft>
              <a:buSzPts val="1800"/>
              <a:buNone/>
              <a:defRPr sz="1800"/>
            </a:lvl1pPr>
            <a:lvl2pPr lvl="1" rtl="0">
              <a:spcBef>
                <a:spcPts val="0"/>
              </a:spcBef>
              <a:spcAft>
                <a:spcPts val="0"/>
              </a:spcAft>
              <a:buSzPts val="1400"/>
              <a:buNone/>
              <a:defRPr sz="1400"/>
            </a:lvl2pPr>
            <a:lvl3pPr lvl="2" rtl="0">
              <a:spcBef>
                <a:spcPts val="0"/>
              </a:spcBef>
              <a:spcAft>
                <a:spcPts val="0"/>
              </a:spcAft>
              <a:buSzPts val="1400"/>
              <a:buNone/>
              <a:defRPr sz="1400"/>
            </a:lvl3pPr>
            <a:lvl4pPr lvl="3" rtl="0">
              <a:spcBef>
                <a:spcPts val="0"/>
              </a:spcBef>
              <a:spcAft>
                <a:spcPts val="0"/>
              </a:spcAft>
              <a:buSzPts val="1400"/>
              <a:buNone/>
              <a:defRPr sz="1400"/>
            </a:lvl4pPr>
            <a:lvl5pPr lvl="4" rtl="0">
              <a:spcBef>
                <a:spcPts val="0"/>
              </a:spcBef>
              <a:spcAft>
                <a:spcPts val="0"/>
              </a:spcAft>
              <a:buSzPts val="1400"/>
              <a:buNone/>
              <a:defRPr sz="1400"/>
            </a:lvl5pPr>
            <a:lvl6pPr lvl="5" rtl="0">
              <a:spcBef>
                <a:spcPts val="0"/>
              </a:spcBef>
              <a:spcAft>
                <a:spcPts val="0"/>
              </a:spcAft>
              <a:buSzPts val="1400"/>
              <a:buNone/>
              <a:defRPr sz="1400"/>
            </a:lvl6pPr>
            <a:lvl7pPr lvl="6" rtl="0">
              <a:spcBef>
                <a:spcPts val="0"/>
              </a:spcBef>
              <a:spcAft>
                <a:spcPts val="0"/>
              </a:spcAft>
              <a:buSzPts val="1400"/>
              <a:buNone/>
              <a:defRPr sz="1400"/>
            </a:lvl7pPr>
            <a:lvl8pPr lvl="7" rtl="0">
              <a:spcBef>
                <a:spcPts val="0"/>
              </a:spcBef>
              <a:spcAft>
                <a:spcPts val="0"/>
              </a:spcAft>
              <a:buSzPts val="1400"/>
              <a:buNone/>
              <a:defRPr sz="1400"/>
            </a:lvl8pPr>
            <a:lvl9pPr lvl="8" rtl="0">
              <a:spcBef>
                <a:spcPts val="0"/>
              </a:spcBef>
              <a:spcAft>
                <a:spcPts val="0"/>
              </a:spcAft>
              <a:buSzPts val="1400"/>
              <a:buNone/>
              <a:defRPr sz="1400"/>
            </a:lvl9pPr>
          </a:lstStyle>
          <a:p>
            <a:endParaRPr/>
          </a:p>
        </p:txBody>
      </p:sp>
      <p:sp>
        <p:nvSpPr>
          <p:cNvPr id="46" name="Google Shape;46;p4"/>
          <p:cNvSpPr txBox="1">
            <a:spLocks noGrp="1"/>
          </p:cNvSpPr>
          <p:nvPr>
            <p:ph type="title" idx="2" hasCustomPrompt="1"/>
          </p:nvPr>
        </p:nvSpPr>
        <p:spPr>
          <a:xfrm flipH="1">
            <a:off x="1889225" y="1753435"/>
            <a:ext cx="2979300" cy="754500"/>
          </a:xfrm>
          <a:prstGeom prst="rect">
            <a:avLst/>
          </a:prstGeom>
        </p:spPr>
        <p:txBody>
          <a:bodyPr spcFirstLastPara="1" wrap="square" lIns="91425" tIns="91425" rIns="91425" bIns="91425" anchor="t" anchorCtr="0">
            <a:noAutofit/>
          </a:bodyPr>
          <a:lstStyle>
            <a:lvl1pPr lvl="0"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r>
              <a:t>xx%</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subtitle">
  <p:cSld name="CUSTOM_12">
    <p:spTree>
      <p:nvGrpSpPr>
        <p:cNvPr id="1" name="Shape 47"/>
        <p:cNvGrpSpPr/>
        <p:nvPr/>
      </p:nvGrpSpPr>
      <p:grpSpPr>
        <a:xfrm>
          <a:off x="0" y="0"/>
          <a:ext cx="0" cy="0"/>
          <a:chOff x="0" y="0"/>
          <a:chExt cx="0" cy="0"/>
        </a:xfrm>
      </p:grpSpPr>
      <p:sp>
        <p:nvSpPr>
          <p:cNvPr id="48" name="Google Shape;48;p5"/>
          <p:cNvSpPr/>
          <p:nvPr/>
        </p:nvSpPr>
        <p:spPr>
          <a:xfrm flipH="1">
            <a:off x="-142875" y="-42125"/>
            <a:ext cx="5743575" cy="5200650"/>
          </a:xfrm>
          <a:custGeom>
            <a:avLst/>
            <a:gdLst/>
            <a:ahLst/>
            <a:cxnLst/>
            <a:rect l="l" t="t" r="r" b="b"/>
            <a:pathLst>
              <a:path w="229743" h="208026" extrusionOk="0">
                <a:moveTo>
                  <a:pt x="62865" y="1524"/>
                </a:moveTo>
                <a:lnTo>
                  <a:pt x="0" y="208026"/>
                </a:lnTo>
                <a:lnTo>
                  <a:pt x="229743" y="208026"/>
                </a:lnTo>
                <a:lnTo>
                  <a:pt x="229743" y="0"/>
                </a:lnTo>
                <a:close/>
              </a:path>
            </a:pathLst>
          </a:custGeom>
          <a:solidFill>
            <a:schemeClr val="accent1"/>
          </a:solidFill>
          <a:ln>
            <a:noFill/>
          </a:ln>
        </p:spPr>
      </p:sp>
      <p:sp>
        <p:nvSpPr>
          <p:cNvPr id="49" name="Google Shape;49;p5"/>
          <p:cNvSpPr txBox="1">
            <a:spLocks noGrp="1"/>
          </p:cNvSpPr>
          <p:nvPr>
            <p:ph type="ctrTitle"/>
          </p:nvPr>
        </p:nvSpPr>
        <p:spPr>
          <a:xfrm>
            <a:off x="630625" y="1659512"/>
            <a:ext cx="3867300" cy="970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1300"/>
              <a:buNone/>
              <a:defRPr sz="1300">
                <a:solidFill>
                  <a:schemeClr val="lt1"/>
                </a:solidFill>
              </a:defRPr>
            </a:lvl1pPr>
            <a:lvl2pPr lvl="1" rtl="0">
              <a:spcBef>
                <a:spcPts val="0"/>
              </a:spcBef>
              <a:spcAft>
                <a:spcPts val="0"/>
              </a:spcAft>
              <a:buClr>
                <a:schemeClr val="lt1"/>
              </a:buClr>
              <a:buSzPts val="1300"/>
              <a:buNone/>
              <a:defRPr sz="1300">
                <a:solidFill>
                  <a:schemeClr val="lt1"/>
                </a:solidFill>
              </a:defRPr>
            </a:lvl2pPr>
            <a:lvl3pPr lvl="2" rtl="0">
              <a:spcBef>
                <a:spcPts val="0"/>
              </a:spcBef>
              <a:spcAft>
                <a:spcPts val="0"/>
              </a:spcAft>
              <a:buClr>
                <a:schemeClr val="lt1"/>
              </a:buClr>
              <a:buSzPts val="1300"/>
              <a:buNone/>
              <a:defRPr sz="1300">
                <a:solidFill>
                  <a:schemeClr val="lt1"/>
                </a:solidFill>
              </a:defRPr>
            </a:lvl3pPr>
            <a:lvl4pPr lvl="3" rtl="0">
              <a:spcBef>
                <a:spcPts val="0"/>
              </a:spcBef>
              <a:spcAft>
                <a:spcPts val="0"/>
              </a:spcAft>
              <a:buClr>
                <a:schemeClr val="lt1"/>
              </a:buClr>
              <a:buSzPts val="1300"/>
              <a:buNone/>
              <a:defRPr sz="1300">
                <a:solidFill>
                  <a:schemeClr val="lt1"/>
                </a:solidFill>
              </a:defRPr>
            </a:lvl4pPr>
            <a:lvl5pPr lvl="4" rtl="0">
              <a:spcBef>
                <a:spcPts val="0"/>
              </a:spcBef>
              <a:spcAft>
                <a:spcPts val="0"/>
              </a:spcAft>
              <a:buClr>
                <a:schemeClr val="lt1"/>
              </a:buClr>
              <a:buSzPts val="1300"/>
              <a:buNone/>
              <a:defRPr sz="1300">
                <a:solidFill>
                  <a:schemeClr val="lt1"/>
                </a:solidFill>
              </a:defRPr>
            </a:lvl5pPr>
            <a:lvl6pPr lvl="5" rtl="0">
              <a:spcBef>
                <a:spcPts val="0"/>
              </a:spcBef>
              <a:spcAft>
                <a:spcPts val="0"/>
              </a:spcAft>
              <a:buClr>
                <a:schemeClr val="lt1"/>
              </a:buClr>
              <a:buSzPts val="1300"/>
              <a:buNone/>
              <a:defRPr sz="1300">
                <a:solidFill>
                  <a:schemeClr val="lt1"/>
                </a:solidFill>
              </a:defRPr>
            </a:lvl6pPr>
            <a:lvl7pPr lvl="6" rtl="0">
              <a:spcBef>
                <a:spcPts val="0"/>
              </a:spcBef>
              <a:spcAft>
                <a:spcPts val="0"/>
              </a:spcAft>
              <a:buClr>
                <a:schemeClr val="lt1"/>
              </a:buClr>
              <a:buSzPts val="1300"/>
              <a:buNone/>
              <a:defRPr sz="1300">
                <a:solidFill>
                  <a:schemeClr val="lt1"/>
                </a:solidFill>
              </a:defRPr>
            </a:lvl7pPr>
            <a:lvl8pPr lvl="7" rtl="0">
              <a:spcBef>
                <a:spcPts val="0"/>
              </a:spcBef>
              <a:spcAft>
                <a:spcPts val="0"/>
              </a:spcAft>
              <a:buClr>
                <a:schemeClr val="lt1"/>
              </a:buClr>
              <a:buSzPts val="1300"/>
              <a:buNone/>
              <a:defRPr sz="1300">
                <a:solidFill>
                  <a:schemeClr val="lt1"/>
                </a:solidFill>
              </a:defRPr>
            </a:lvl8pPr>
            <a:lvl9pPr lvl="8" rtl="0">
              <a:spcBef>
                <a:spcPts val="0"/>
              </a:spcBef>
              <a:spcAft>
                <a:spcPts val="0"/>
              </a:spcAft>
              <a:buClr>
                <a:schemeClr val="lt1"/>
              </a:buClr>
              <a:buSzPts val="1300"/>
              <a:buNone/>
              <a:defRPr sz="1300">
                <a:solidFill>
                  <a:schemeClr val="lt1"/>
                </a:solidFill>
              </a:defRPr>
            </a:lvl9pPr>
          </a:lstStyle>
          <a:p>
            <a:endParaRPr/>
          </a:p>
        </p:txBody>
      </p:sp>
      <p:sp>
        <p:nvSpPr>
          <p:cNvPr id="50" name="Google Shape;50;p5"/>
          <p:cNvSpPr txBox="1">
            <a:spLocks noGrp="1"/>
          </p:cNvSpPr>
          <p:nvPr>
            <p:ph type="subTitle" idx="1"/>
          </p:nvPr>
        </p:nvSpPr>
        <p:spPr>
          <a:xfrm>
            <a:off x="630625" y="2513488"/>
            <a:ext cx="3340500" cy="9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1100"/>
              <a:buNone/>
              <a:defRPr sz="1100">
                <a:solidFill>
                  <a:schemeClr val="lt1"/>
                </a:solidFill>
              </a:defRPr>
            </a:lvl1pPr>
            <a:lvl2pPr lvl="1" rtl="0">
              <a:lnSpc>
                <a:spcPct val="100000"/>
              </a:lnSpc>
              <a:spcBef>
                <a:spcPts val="0"/>
              </a:spcBef>
              <a:spcAft>
                <a:spcPts val="0"/>
              </a:spcAft>
              <a:buClr>
                <a:schemeClr val="lt1"/>
              </a:buClr>
              <a:buSzPts val="1100"/>
              <a:buNone/>
              <a:defRPr sz="1100">
                <a:solidFill>
                  <a:schemeClr val="lt1"/>
                </a:solidFill>
              </a:defRPr>
            </a:lvl2pPr>
            <a:lvl3pPr lvl="2" rtl="0">
              <a:lnSpc>
                <a:spcPct val="100000"/>
              </a:lnSpc>
              <a:spcBef>
                <a:spcPts val="0"/>
              </a:spcBef>
              <a:spcAft>
                <a:spcPts val="0"/>
              </a:spcAft>
              <a:buClr>
                <a:schemeClr val="lt1"/>
              </a:buClr>
              <a:buSzPts val="1100"/>
              <a:buNone/>
              <a:defRPr sz="1100">
                <a:solidFill>
                  <a:schemeClr val="lt1"/>
                </a:solidFill>
              </a:defRPr>
            </a:lvl3pPr>
            <a:lvl4pPr lvl="3" rtl="0">
              <a:lnSpc>
                <a:spcPct val="100000"/>
              </a:lnSpc>
              <a:spcBef>
                <a:spcPts val="0"/>
              </a:spcBef>
              <a:spcAft>
                <a:spcPts val="0"/>
              </a:spcAft>
              <a:buClr>
                <a:schemeClr val="lt1"/>
              </a:buClr>
              <a:buSzPts val="1100"/>
              <a:buNone/>
              <a:defRPr sz="1100">
                <a:solidFill>
                  <a:schemeClr val="lt1"/>
                </a:solidFill>
              </a:defRPr>
            </a:lvl4pPr>
            <a:lvl5pPr lvl="4" rtl="0">
              <a:lnSpc>
                <a:spcPct val="100000"/>
              </a:lnSpc>
              <a:spcBef>
                <a:spcPts val="0"/>
              </a:spcBef>
              <a:spcAft>
                <a:spcPts val="0"/>
              </a:spcAft>
              <a:buClr>
                <a:schemeClr val="lt1"/>
              </a:buClr>
              <a:buSzPts val="1100"/>
              <a:buNone/>
              <a:defRPr sz="1100">
                <a:solidFill>
                  <a:schemeClr val="lt1"/>
                </a:solidFill>
              </a:defRPr>
            </a:lvl5pPr>
            <a:lvl6pPr lvl="5" rtl="0">
              <a:lnSpc>
                <a:spcPct val="100000"/>
              </a:lnSpc>
              <a:spcBef>
                <a:spcPts val="0"/>
              </a:spcBef>
              <a:spcAft>
                <a:spcPts val="0"/>
              </a:spcAft>
              <a:buClr>
                <a:schemeClr val="lt1"/>
              </a:buClr>
              <a:buSzPts val="1100"/>
              <a:buNone/>
              <a:defRPr sz="1100">
                <a:solidFill>
                  <a:schemeClr val="lt1"/>
                </a:solidFill>
              </a:defRPr>
            </a:lvl6pPr>
            <a:lvl7pPr lvl="6" rtl="0">
              <a:lnSpc>
                <a:spcPct val="100000"/>
              </a:lnSpc>
              <a:spcBef>
                <a:spcPts val="0"/>
              </a:spcBef>
              <a:spcAft>
                <a:spcPts val="0"/>
              </a:spcAft>
              <a:buClr>
                <a:schemeClr val="lt1"/>
              </a:buClr>
              <a:buSzPts val="1100"/>
              <a:buNone/>
              <a:defRPr sz="1100">
                <a:solidFill>
                  <a:schemeClr val="lt1"/>
                </a:solidFill>
              </a:defRPr>
            </a:lvl7pPr>
            <a:lvl8pPr lvl="7" rtl="0">
              <a:lnSpc>
                <a:spcPct val="100000"/>
              </a:lnSpc>
              <a:spcBef>
                <a:spcPts val="0"/>
              </a:spcBef>
              <a:spcAft>
                <a:spcPts val="0"/>
              </a:spcAft>
              <a:buClr>
                <a:schemeClr val="lt1"/>
              </a:buClr>
              <a:buSzPts val="1100"/>
              <a:buNone/>
              <a:defRPr sz="1100">
                <a:solidFill>
                  <a:schemeClr val="lt1"/>
                </a:solidFill>
              </a:defRPr>
            </a:lvl8pPr>
            <a:lvl9pPr lvl="8" rtl="0">
              <a:lnSpc>
                <a:spcPct val="100000"/>
              </a:lnSpc>
              <a:spcBef>
                <a:spcPts val="0"/>
              </a:spcBef>
              <a:spcAft>
                <a:spcPts val="0"/>
              </a:spcAft>
              <a:buClr>
                <a:schemeClr val="lt1"/>
              </a:buClr>
              <a:buSzPts val="1100"/>
              <a:buNone/>
              <a:defRPr sz="1100">
                <a:solidFill>
                  <a:schemeClr val="lt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our columns">
  <p:cSld name="CUSTOM_24_1">
    <p:spTree>
      <p:nvGrpSpPr>
        <p:cNvPr id="1" name="Shape 51"/>
        <p:cNvGrpSpPr/>
        <p:nvPr/>
      </p:nvGrpSpPr>
      <p:grpSpPr>
        <a:xfrm>
          <a:off x="0" y="0"/>
          <a:ext cx="0" cy="0"/>
          <a:chOff x="0" y="0"/>
          <a:chExt cx="0" cy="0"/>
        </a:xfrm>
      </p:grpSpPr>
      <p:sp>
        <p:nvSpPr>
          <p:cNvPr id="52" name="Google Shape;52;p6"/>
          <p:cNvSpPr txBox="1">
            <a:spLocks noGrp="1"/>
          </p:cNvSpPr>
          <p:nvPr>
            <p:ph type="ctrTitle"/>
          </p:nvPr>
        </p:nvSpPr>
        <p:spPr>
          <a:xfrm>
            <a:off x="3080975" y="405336"/>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
        <p:nvSpPr>
          <p:cNvPr id="53" name="Google Shape;53;p6"/>
          <p:cNvSpPr txBox="1">
            <a:spLocks noGrp="1"/>
          </p:cNvSpPr>
          <p:nvPr>
            <p:ph type="ctrTitle" idx="2"/>
          </p:nvPr>
        </p:nvSpPr>
        <p:spPr>
          <a:xfrm flipH="1">
            <a:off x="1663075" y="2606298"/>
            <a:ext cx="1037100" cy="32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100"/>
              <a:buNone/>
              <a:defRPr sz="1100"/>
            </a:lvl1pPr>
            <a:lvl2pPr lvl="1" algn="ctr" rtl="0">
              <a:spcBef>
                <a:spcPts val="0"/>
              </a:spcBef>
              <a:spcAft>
                <a:spcPts val="0"/>
              </a:spcAft>
              <a:buSzPts val="1100"/>
              <a:buNone/>
              <a:defRPr sz="1100"/>
            </a:lvl2pPr>
            <a:lvl3pPr lvl="2" algn="ctr" rtl="0">
              <a:spcBef>
                <a:spcPts val="0"/>
              </a:spcBef>
              <a:spcAft>
                <a:spcPts val="0"/>
              </a:spcAft>
              <a:buSzPts val="1100"/>
              <a:buNone/>
              <a:defRPr sz="1100"/>
            </a:lvl3pPr>
            <a:lvl4pPr lvl="3" algn="ctr" rtl="0">
              <a:spcBef>
                <a:spcPts val="0"/>
              </a:spcBef>
              <a:spcAft>
                <a:spcPts val="0"/>
              </a:spcAft>
              <a:buSzPts val="1100"/>
              <a:buNone/>
              <a:defRPr sz="1100"/>
            </a:lvl4pPr>
            <a:lvl5pPr lvl="4" algn="ctr" rtl="0">
              <a:spcBef>
                <a:spcPts val="0"/>
              </a:spcBef>
              <a:spcAft>
                <a:spcPts val="0"/>
              </a:spcAft>
              <a:buSzPts val="1100"/>
              <a:buNone/>
              <a:defRPr sz="1100"/>
            </a:lvl5pPr>
            <a:lvl6pPr lvl="5" algn="ctr" rtl="0">
              <a:spcBef>
                <a:spcPts val="0"/>
              </a:spcBef>
              <a:spcAft>
                <a:spcPts val="0"/>
              </a:spcAft>
              <a:buSzPts val="1100"/>
              <a:buNone/>
              <a:defRPr sz="1100"/>
            </a:lvl6pPr>
            <a:lvl7pPr lvl="6" algn="ctr" rtl="0">
              <a:spcBef>
                <a:spcPts val="0"/>
              </a:spcBef>
              <a:spcAft>
                <a:spcPts val="0"/>
              </a:spcAft>
              <a:buSzPts val="1100"/>
              <a:buNone/>
              <a:defRPr sz="1100"/>
            </a:lvl7pPr>
            <a:lvl8pPr lvl="7" algn="ctr" rtl="0">
              <a:spcBef>
                <a:spcPts val="0"/>
              </a:spcBef>
              <a:spcAft>
                <a:spcPts val="0"/>
              </a:spcAft>
              <a:buSzPts val="1100"/>
              <a:buNone/>
              <a:defRPr sz="1100"/>
            </a:lvl8pPr>
            <a:lvl9pPr lvl="8" algn="ctr" rtl="0">
              <a:spcBef>
                <a:spcPts val="0"/>
              </a:spcBef>
              <a:spcAft>
                <a:spcPts val="0"/>
              </a:spcAft>
              <a:buSzPts val="1100"/>
              <a:buNone/>
              <a:defRPr sz="1100"/>
            </a:lvl9pPr>
          </a:lstStyle>
          <a:p>
            <a:endParaRPr/>
          </a:p>
        </p:txBody>
      </p:sp>
      <p:sp>
        <p:nvSpPr>
          <p:cNvPr id="54" name="Google Shape;54;p6"/>
          <p:cNvSpPr txBox="1">
            <a:spLocks noGrp="1"/>
          </p:cNvSpPr>
          <p:nvPr>
            <p:ph type="subTitle" idx="1"/>
          </p:nvPr>
        </p:nvSpPr>
        <p:spPr>
          <a:xfrm flipH="1">
            <a:off x="1432475" y="2815693"/>
            <a:ext cx="1498200" cy="9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900"/>
              <a:buNone/>
              <a:defRPr sz="900"/>
            </a:lvl2pPr>
            <a:lvl3pPr lvl="2" algn="ctr" rtl="0">
              <a:lnSpc>
                <a:spcPct val="100000"/>
              </a:lnSpc>
              <a:spcBef>
                <a:spcPts val="0"/>
              </a:spcBef>
              <a:spcAft>
                <a:spcPts val="0"/>
              </a:spcAft>
              <a:buSzPts val="900"/>
              <a:buNone/>
              <a:defRPr sz="900"/>
            </a:lvl3pPr>
            <a:lvl4pPr lvl="3" algn="ctr" rtl="0">
              <a:lnSpc>
                <a:spcPct val="100000"/>
              </a:lnSpc>
              <a:spcBef>
                <a:spcPts val="0"/>
              </a:spcBef>
              <a:spcAft>
                <a:spcPts val="0"/>
              </a:spcAft>
              <a:buSzPts val="900"/>
              <a:buNone/>
              <a:defRPr sz="900"/>
            </a:lvl4pPr>
            <a:lvl5pPr lvl="4" algn="ctr" rtl="0">
              <a:lnSpc>
                <a:spcPct val="100000"/>
              </a:lnSpc>
              <a:spcBef>
                <a:spcPts val="0"/>
              </a:spcBef>
              <a:spcAft>
                <a:spcPts val="0"/>
              </a:spcAft>
              <a:buSzPts val="900"/>
              <a:buNone/>
              <a:defRPr sz="900"/>
            </a:lvl5pPr>
            <a:lvl6pPr lvl="5" algn="ctr" rtl="0">
              <a:lnSpc>
                <a:spcPct val="100000"/>
              </a:lnSpc>
              <a:spcBef>
                <a:spcPts val="0"/>
              </a:spcBef>
              <a:spcAft>
                <a:spcPts val="0"/>
              </a:spcAft>
              <a:buSzPts val="900"/>
              <a:buNone/>
              <a:defRPr sz="900"/>
            </a:lvl6pPr>
            <a:lvl7pPr lvl="6" algn="ctr" rtl="0">
              <a:lnSpc>
                <a:spcPct val="100000"/>
              </a:lnSpc>
              <a:spcBef>
                <a:spcPts val="0"/>
              </a:spcBef>
              <a:spcAft>
                <a:spcPts val="0"/>
              </a:spcAft>
              <a:buSzPts val="900"/>
              <a:buNone/>
              <a:defRPr sz="900"/>
            </a:lvl7pPr>
            <a:lvl8pPr lvl="7" algn="ctr" rtl="0">
              <a:lnSpc>
                <a:spcPct val="100000"/>
              </a:lnSpc>
              <a:spcBef>
                <a:spcPts val="0"/>
              </a:spcBef>
              <a:spcAft>
                <a:spcPts val="0"/>
              </a:spcAft>
              <a:buSzPts val="900"/>
              <a:buNone/>
              <a:defRPr sz="900"/>
            </a:lvl8pPr>
            <a:lvl9pPr lvl="8" algn="ctr" rtl="0">
              <a:lnSpc>
                <a:spcPct val="100000"/>
              </a:lnSpc>
              <a:spcBef>
                <a:spcPts val="0"/>
              </a:spcBef>
              <a:spcAft>
                <a:spcPts val="0"/>
              </a:spcAft>
              <a:buSzPts val="900"/>
              <a:buNone/>
              <a:defRPr sz="900"/>
            </a:lvl9pPr>
          </a:lstStyle>
          <a:p>
            <a:endParaRPr/>
          </a:p>
        </p:txBody>
      </p:sp>
      <p:sp>
        <p:nvSpPr>
          <p:cNvPr id="55" name="Google Shape;55;p6"/>
          <p:cNvSpPr txBox="1">
            <a:spLocks noGrp="1"/>
          </p:cNvSpPr>
          <p:nvPr>
            <p:ph type="ctrTitle" idx="3"/>
          </p:nvPr>
        </p:nvSpPr>
        <p:spPr>
          <a:xfrm flipH="1">
            <a:off x="4851150" y="2606423"/>
            <a:ext cx="1037100" cy="32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100"/>
              <a:buNone/>
              <a:defRPr sz="1100"/>
            </a:lvl1pPr>
            <a:lvl2pPr lvl="1" algn="ctr" rtl="0">
              <a:spcBef>
                <a:spcPts val="0"/>
              </a:spcBef>
              <a:spcAft>
                <a:spcPts val="0"/>
              </a:spcAft>
              <a:buSzPts val="1100"/>
              <a:buNone/>
              <a:defRPr sz="1100"/>
            </a:lvl2pPr>
            <a:lvl3pPr lvl="2" algn="ctr" rtl="0">
              <a:spcBef>
                <a:spcPts val="0"/>
              </a:spcBef>
              <a:spcAft>
                <a:spcPts val="0"/>
              </a:spcAft>
              <a:buSzPts val="1100"/>
              <a:buNone/>
              <a:defRPr sz="1100"/>
            </a:lvl3pPr>
            <a:lvl4pPr lvl="3" algn="ctr" rtl="0">
              <a:spcBef>
                <a:spcPts val="0"/>
              </a:spcBef>
              <a:spcAft>
                <a:spcPts val="0"/>
              </a:spcAft>
              <a:buSzPts val="1100"/>
              <a:buNone/>
              <a:defRPr sz="1100"/>
            </a:lvl4pPr>
            <a:lvl5pPr lvl="4" algn="ctr" rtl="0">
              <a:spcBef>
                <a:spcPts val="0"/>
              </a:spcBef>
              <a:spcAft>
                <a:spcPts val="0"/>
              </a:spcAft>
              <a:buSzPts val="1100"/>
              <a:buNone/>
              <a:defRPr sz="1100"/>
            </a:lvl5pPr>
            <a:lvl6pPr lvl="5" algn="ctr" rtl="0">
              <a:spcBef>
                <a:spcPts val="0"/>
              </a:spcBef>
              <a:spcAft>
                <a:spcPts val="0"/>
              </a:spcAft>
              <a:buSzPts val="1100"/>
              <a:buNone/>
              <a:defRPr sz="1100"/>
            </a:lvl6pPr>
            <a:lvl7pPr lvl="6" algn="ctr" rtl="0">
              <a:spcBef>
                <a:spcPts val="0"/>
              </a:spcBef>
              <a:spcAft>
                <a:spcPts val="0"/>
              </a:spcAft>
              <a:buSzPts val="1100"/>
              <a:buNone/>
              <a:defRPr sz="1100"/>
            </a:lvl7pPr>
            <a:lvl8pPr lvl="7" algn="ctr" rtl="0">
              <a:spcBef>
                <a:spcPts val="0"/>
              </a:spcBef>
              <a:spcAft>
                <a:spcPts val="0"/>
              </a:spcAft>
              <a:buSzPts val="1100"/>
              <a:buNone/>
              <a:defRPr sz="1100"/>
            </a:lvl8pPr>
            <a:lvl9pPr lvl="8" algn="ctr" rtl="0">
              <a:spcBef>
                <a:spcPts val="0"/>
              </a:spcBef>
              <a:spcAft>
                <a:spcPts val="0"/>
              </a:spcAft>
              <a:buSzPts val="1100"/>
              <a:buNone/>
              <a:defRPr sz="1100"/>
            </a:lvl9pPr>
          </a:lstStyle>
          <a:p>
            <a:endParaRPr/>
          </a:p>
        </p:txBody>
      </p:sp>
      <p:sp>
        <p:nvSpPr>
          <p:cNvPr id="56" name="Google Shape;56;p6"/>
          <p:cNvSpPr txBox="1">
            <a:spLocks noGrp="1"/>
          </p:cNvSpPr>
          <p:nvPr>
            <p:ph type="subTitle" idx="4"/>
          </p:nvPr>
        </p:nvSpPr>
        <p:spPr>
          <a:xfrm flipH="1">
            <a:off x="4620550" y="2815693"/>
            <a:ext cx="1498200" cy="9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900"/>
              <a:buNone/>
              <a:defRPr sz="900"/>
            </a:lvl2pPr>
            <a:lvl3pPr lvl="2" algn="ctr" rtl="0">
              <a:lnSpc>
                <a:spcPct val="100000"/>
              </a:lnSpc>
              <a:spcBef>
                <a:spcPts val="0"/>
              </a:spcBef>
              <a:spcAft>
                <a:spcPts val="0"/>
              </a:spcAft>
              <a:buSzPts val="900"/>
              <a:buNone/>
              <a:defRPr sz="900"/>
            </a:lvl3pPr>
            <a:lvl4pPr lvl="3" algn="ctr" rtl="0">
              <a:lnSpc>
                <a:spcPct val="100000"/>
              </a:lnSpc>
              <a:spcBef>
                <a:spcPts val="0"/>
              </a:spcBef>
              <a:spcAft>
                <a:spcPts val="0"/>
              </a:spcAft>
              <a:buSzPts val="900"/>
              <a:buNone/>
              <a:defRPr sz="900"/>
            </a:lvl4pPr>
            <a:lvl5pPr lvl="4" algn="ctr" rtl="0">
              <a:lnSpc>
                <a:spcPct val="100000"/>
              </a:lnSpc>
              <a:spcBef>
                <a:spcPts val="0"/>
              </a:spcBef>
              <a:spcAft>
                <a:spcPts val="0"/>
              </a:spcAft>
              <a:buSzPts val="900"/>
              <a:buNone/>
              <a:defRPr sz="900"/>
            </a:lvl5pPr>
            <a:lvl6pPr lvl="5" algn="ctr" rtl="0">
              <a:lnSpc>
                <a:spcPct val="100000"/>
              </a:lnSpc>
              <a:spcBef>
                <a:spcPts val="0"/>
              </a:spcBef>
              <a:spcAft>
                <a:spcPts val="0"/>
              </a:spcAft>
              <a:buSzPts val="900"/>
              <a:buNone/>
              <a:defRPr sz="900"/>
            </a:lvl6pPr>
            <a:lvl7pPr lvl="6" algn="ctr" rtl="0">
              <a:lnSpc>
                <a:spcPct val="100000"/>
              </a:lnSpc>
              <a:spcBef>
                <a:spcPts val="0"/>
              </a:spcBef>
              <a:spcAft>
                <a:spcPts val="0"/>
              </a:spcAft>
              <a:buSzPts val="900"/>
              <a:buNone/>
              <a:defRPr sz="900"/>
            </a:lvl7pPr>
            <a:lvl8pPr lvl="7" algn="ctr" rtl="0">
              <a:lnSpc>
                <a:spcPct val="100000"/>
              </a:lnSpc>
              <a:spcBef>
                <a:spcPts val="0"/>
              </a:spcBef>
              <a:spcAft>
                <a:spcPts val="0"/>
              </a:spcAft>
              <a:buSzPts val="900"/>
              <a:buNone/>
              <a:defRPr sz="900"/>
            </a:lvl8pPr>
            <a:lvl9pPr lvl="8" algn="ctr" rtl="0">
              <a:lnSpc>
                <a:spcPct val="100000"/>
              </a:lnSpc>
              <a:spcBef>
                <a:spcPts val="0"/>
              </a:spcBef>
              <a:spcAft>
                <a:spcPts val="0"/>
              </a:spcAft>
              <a:buSzPts val="900"/>
              <a:buNone/>
              <a:defRPr sz="900"/>
            </a:lvl9pPr>
          </a:lstStyle>
          <a:p>
            <a:endParaRPr/>
          </a:p>
        </p:txBody>
      </p:sp>
      <p:sp>
        <p:nvSpPr>
          <p:cNvPr id="57" name="Google Shape;57;p6"/>
          <p:cNvSpPr txBox="1">
            <a:spLocks noGrp="1"/>
          </p:cNvSpPr>
          <p:nvPr>
            <p:ph type="ctrTitle" idx="5"/>
          </p:nvPr>
        </p:nvSpPr>
        <p:spPr>
          <a:xfrm flipH="1">
            <a:off x="3257125" y="1763240"/>
            <a:ext cx="1037100" cy="32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100"/>
              <a:buNone/>
              <a:defRPr sz="1100"/>
            </a:lvl1pPr>
            <a:lvl2pPr lvl="1" algn="ctr" rtl="0">
              <a:spcBef>
                <a:spcPts val="0"/>
              </a:spcBef>
              <a:spcAft>
                <a:spcPts val="0"/>
              </a:spcAft>
              <a:buSzPts val="1100"/>
              <a:buNone/>
              <a:defRPr sz="1100"/>
            </a:lvl2pPr>
            <a:lvl3pPr lvl="2" algn="ctr" rtl="0">
              <a:spcBef>
                <a:spcPts val="0"/>
              </a:spcBef>
              <a:spcAft>
                <a:spcPts val="0"/>
              </a:spcAft>
              <a:buSzPts val="1100"/>
              <a:buNone/>
              <a:defRPr sz="1100"/>
            </a:lvl3pPr>
            <a:lvl4pPr lvl="3" algn="ctr" rtl="0">
              <a:spcBef>
                <a:spcPts val="0"/>
              </a:spcBef>
              <a:spcAft>
                <a:spcPts val="0"/>
              </a:spcAft>
              <a:buSzPts val="1100"/>
              <a:buNone/>
              <a:defRPr sz="1100"/>
            </a:lvl4pPr>
            <a:lvl5pPr lvl="4" algn="ctr" rtl="0">
              <a:spcBef>
                <a:spcPts val="0"/>
              </a:spcBef>
              <a:spcAft>
                <a:spcPts val="0"/>
              </a:spcAft>
              <a:buSzPts val="1100"/>
              <a:buNone/>
              <a:defRPr sz="1100"/>
            </a:lvl5pPr>
            <a:lvl6pPr lvl="5" algn="ctr" rtl="0">
              <a:spcBef>
                <a:spcPts val="0"/>
              </a:spcBef>
              <a:spcAft>
                <a:spcPts val="0"/>
              </a:spcAft>
              <a:buSzPts val="1100"/>
              <a:buNone/>
              <a:defRPr sz="1100"/>
            </a:lvl6pPr>
            <a:lvl7pPr lvl="6" algn="ctr" rtl="0">
              <a:spcBef>
                <a:spcPts val="0"/>
              </a:spcBef>
              <a:spcAft>
                <a:spcPts val="0"/>
              </a:spcAft>
              <a:buSzPts val="1100"/>
              <a:buNone/>
              <a:defRPr sz="1100"/>
            </a:lvl7pPr>
            <a:lvl8pPr lvl="7" algn="ctr" rtl="0">
              <a:spcBef>
                <a:spcPts val="0"/>
              </a:spcBef>
              <a:spcAft>
                <a:spcPts val="0"/>
              </a:spcAft>
              <a:buSzPts val="1100"/>
              <a:buNone/>
              <a:defRPr sz="1100"/>
            </a:lvl8pPr>
            <a:lvl9pPr lvl="8" algn="ctr" rtl="0">
              <a:spcBef>
                <a:spcPts val="0"/>
              </a:spcBef>
              <a:spcAft>
                <a:spcPts val="0"/>
              </a:spcAft>
              <a:buSzPts val="1100"/>
              <a:buNone/>
              <a:defRPr sz="1100"/>
            </a:lvl9pPr>
          </a:lstStyle>
          <a:p>
            <a:endParaRPr/>
          </a:p>
        </p:txBody>
      </p:sp>
      <p:sp>
        <p:nvSpPr>
          <p:cNvPr id="58" name="Google Shape;58;p6"/>
          <p:cNvSpPr txBox="1">
            <a:spLocks noGrp="1"/>
          </p:cNvSpPr>
          <p:nvPr>
            <p:ph type="subTitle" idx="6"/>
          </p:nvPr>
        </p:nvSpPr>
        <p:spPr>
          <a:xfrm flipH="1">
            <a:off x="3026513" y="1972515"/>
            <a:ext cx="1498200" cy="9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900"/>
              <a:buNone/>
              <a:defRPr sz="900"/>
            </a:lvl2pPr>
            <a:lvl3pPr lvl="2" algn="ctr" rtl="0">
              <a:lnSpc>
                <a:spcPct val="100000"/>
              </a:lnSpc>
              <a:spcBef>
                <a:spcPts val="0"/>
              </a:spcBef>
              <a:spcAft>
                <a:spcPts val="0"/>
              </a:spcAft>
              <a:buSzPts val="900"/>
              <a:buNone/>
              <a:defRPr sz="900"/>
            </a:lvl3pPr>
            <a:lvl4pPr lvl="3" algn="ctr" rtl="0">
              <a:lnSpc>
                <a:spcPct val="100000"/>
              </a:lnSpc>
              <a:spcBef>
                <a:spcPts val="0"/>
              </a:spcBef>
              <a:spcAft>
                <a:spcPts val="0"/>
              </a:spcAft>
              <a:buSzPts val="900"/>
              <a:buNone/>
              <a:defRPr sz="900"/>
            </a:lvl4pPr>
            <a:lvl5pPr lvl="4" algn="ctr" rtl="0">
              <a:lnSpc>
                <a:spcPct val="100000"/>
              </a:lnSpc>
              <a:spcBef>
                <a:spcPts val="0"/>
              </a:spcBef>
              <a:spcAft>
                <a:spcPts val="0"/>
              </a:spcAft>
              <a:buSzPts val="900"/>
              <a:buNone/>
              <a:defRPr sz="900"/>
            </a:lvl5pPr>
            <a:lvl6pPr lvl="5" algn="ctr" rtl="0">
              <a:lnSpc>
                <a:spcPct val="100000"/>
              </a:lnSpc>
              <a:spcBef>
                <a:spcPts val="0"/>
              </a:spcBef>
              <a:spcAft>
                <a:spcPts val="0"/>
              </a:spcAft>
              <a:buSzPts val="900"/>
              <a:buNone/>
              <a:defRPr sz="900"/>
            </a:lvl6pPr>
            <a:lvl7pPr lvl="6" algn="ctr" rtl="0">
              <a:lnSpc>
                <a:spcPct val="100000"/>
              </a:lnSpc>
              <a:spcBef>
                <a:spcPts val="0"/>
              </a:spcBef>
              <a:spcAft>
                <a:spcPts val="0"/>
              </a:spcAft>
              <a:buSzPts val="900"/>
              <a:buNone/>
              <a:defRPr sz="900"/>
            </a:lvl7pPr>
            <a:lvl8pPr lvl="7" algn="ctr" rtl="0">
              <a:lnSpc>
                <a:spcPct val="100000"/>
              </a:lnSpc>
              <a:spcBef>
                <a:spcPts val="0"/>
              </a:spcBef>
              <a:spcAft>
                <a:spcPts val="0"/>
              </a:spcAft>
              <a:buSzPts val="900"/>
              <a:buNone/>
              <a:defRPr sz="900"/>
            </a:lvl8pPr>
            <a:lvl9pPr lvl="8" algn="ctr" rtl="0">
              <a:lnSpc>
                <a:spcPct val="100000"/>
              </a:lnSpc>
              <a:spcBef>
                <a:spcPts val="0"/>
              </a:spcBef>
              <a:spcAft>
                <a:spcPts val="0"/>
              </a:spcAft>
              <a:buSzPts val="900"/>
              <a:buNone/>
              <a:defRPr sz="900"/>
            </a:lvl9pPr>
          </a:lstStyle>
          <a:p>
            <a:endParaRPr/>
          </a:p>
        </p:txBody>
      </p:sp>
      <p:sp>
        <p:nvSpPr>
          <p:cNvPr id="59" name="Google Shape;59;p6"/>
          <p:cNvSpPr txBox="1">
            <a:spLocks noGrp="1"/>
          </p:cNvSpPr>
          <p:nvPr>
            <p:ph type="ctrTitle" idx="7"/>
          </p:nvPr>
        </p:nvSpPr>
        <p:spPr>
          <a:xfrm flipH="1">
            <a:off x="6445175" y="1763240"/>
            <a:ext cx="1037100" cy="325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100"/>
              <a:buNone/>
              <a:defRPr sz="1100"/>
            </a:lvl1pPr>
            <a:lvl2pPr lvl="1" algn="ctr" rtl="0">
              <a:spcBef>
                <a:spcPts val="0"/>
              </a:spcBef>
              <a:spcAft>
                <a:spcPts val="0"/>
              </a:spcAft>
              <a:buSzPts val="1100"/>
              <a:buNone/>
              <a:defRPr sz="1100"/>
            </a:lvl2pPr>
            <a:lvl3pPr lvl="2" algn="ctr" rtl="0">
              <a:spcBef>
                <a:spcPts val="0"/>
              </a:spcBef>
              <a:spcAft>
                <a:spcPts val="0"/>
              </a:spcAft>
              <a:buSzPts val="1100"/>
              <a:buNone/>
              <a:defRPr sz="1100"/>
            </a:lvl3pPr>
            <a:lvl4pPr lvl="3" algn="ctr" rtl="0">
              <a:spcBef>
                <a:spcPts val="0"/>
              </a:spcBef>
              <a:spcAft>
                <a:spcPts val="0"/>
              </a:spcAft>
              <a:buSzPts val="1100"/>
              <a:buNone/>
              <a:defRPr sz="1100"/>
            </a:lvl4pPr>
            <a:lvl5pPr lvl="4" algn="ctr" rtl="0">
              <a:spcBef>
                <a:spcPts val="0"/>
              </a:spcBef>
              <a:spcAft>
                <a:spcPts val="0"/>
              </a:spcAft>
              <a:buSzPts val="1100"/>
              <a:buNone/>
              <a:defRPr sz="1100"/>
            </a:lvl5pPr>
            <a:lvl6pPr lvl="5" algn="ctr" rtl="0">
              <a:spcBef>
                <a:spcPts val="0"/>
              </a:spcBef>
              <a:spcAft>
                <a:spcPts val="0"/>
              </a:spcAft>
              <a:buSzPts val="1100"/>
              <a:buNone/>
              <a:defRPr sz="1100"/>
            </a:lvl6pPr>
            <a:lvl7pPr lvl="6" algn="ctr" rtl="0">
              <a:spcBef>
                <a:spcPts val="0"/>
              </a:spcBef>
              <a:spcAft>
                <a:spcPts val="0"/>
              </a:spcAft>
              <a:buSzPts val="1100"/>
              <a:buNone/>
              <a:defRPr sz="1100"/>
            </a:lvl7pPr>
            <a:lvl8pPr lvl="7" algn="ctr" rtl="0">
              <a:spcBef>
                <a:spcPts val="0"/>
              </a:spcBef>
              <a:spcAft>
                <a:spcPts val="0"/>
              </a:spcAft>
              <a:buSzPts val="1100"/>
              <a:buNone/>
              <a:defRPr sz="1100"/>
            </a:lvl8pPr>
            <a:lvl9pPr lvl="8" algn="ctr" rtl="0">
              <a:spcBef>
                <a:spcPts val="0"/>
              </a:spcBef>
              <a:spcAft>
                <a:spcPts val="0"/>
              </a:spcAft>
              <a:buSzPts val="1100"/>
              <a:buNone/>
              <a:defRPr sz="1100"/>
            </a:lvl9pPr>
          </a:lstStyle>
          <a:p>
            <a:endParaRPr/>
          </a:p>
        </p:txBody>
      </p:sp>
      <p:sp>
        <p:nvSpPr>
          <p:cNvPr id="60" name="Google Shape;60;p6"/>
          <p:cNvSpPr txBox="1">
            <a:spLocks noGrp="1"/>
          </p:cNvSpPr>
          <p:nvPr>
            <p:ph type="subTitle" idx="8"/>
          </p:nvPr>
        </p:nvSpPr>
        <p:spPr>
          <a:xfrm flipH="1">
            <a:off x="6214563" y="1972515"/>
            <a:ext cx="1498200" cy="9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900"/>
              <a:buNone/>
              <a:defRPr sz="900"/>
            </a:lvl1pPr>
            <a:lvl2pPr lvl="1" algn="ctr" rtl="0">
              <a:lnSpc>
                <a:spcPct val="100000"/>
              </a:lnSpc>
              <a:spcBef>
                <a:spcPts val="0"/>
              </a:spcBef>
              <a:spcAft>
                <a:spcPts val="0"/>
              </a:spcAft>
              <a:buSzPts val="900"/>
              <a:buNone/>
              <a:defRPr sz="900"/>
            </a:lvl2pPr>
            <a:lvl3pPr lvl="2" algn="ctr" rtl="0">
              <a:lnSpc>
                <a:spcPct val="100000"/>
              </a:lnSpc>
              <a:spcBef>
                <a:spcPts val="0"/>
              </a:spcBef>
              <a:spcAft>
                <a:spcPts val="0"/>
              </a:spcAft>
              <a:buSzPts val="900"/>
              <a:buNone/>
              <a:defRPr sz="900"/>
            </a:lvl3pPr>
            <a:lvl4pPr lvl="3" algn="ctr" rtl="0">
              <a:lnSpc>
                <a:spcPct val="100000"/>
              </a:lnSpc>
              <a:spcBef>
                <a:spcPts val="0"/>
              </a:spcBef>
              <a:spcAft>
                <a:spcPts val="0"/>
              </a:spcAft>
              <a:buSzPts val="900"/>
              <a:buNone/>
              <a:defRPr sz="900"/>
            </a:lvl4pPr>
            <a:lvl5pPr lvl="4" algn="ctr" rtl="0">
              <a:lnSpc>
                <a:spcPct val="100000"/>
              </a:lnSpc>
              <a:spcBef>
                <a:spcPts val="0"/>
              </a:spcBef>
              <a:spcAft>
                <a:spcPts val="0"/>
              </a:spcAft>
              <a:buSzPts val="900"/>
              <a:buNone/>
              <a:defRPr sz="900"/>
            </a:lvl5pPr>
            <a:lvl6pPr lvl="5" algn="ctr" rtl="0">
              <a:lnSpc>
                <a:spcPct val="100000"/>
              </a:lnSpc>
              <a:spcBef>
                <a:spcPts val="0"/>
              </a:spcBef>
              <a:spcAft>
                <a:spcPts val="0"/>
              </a:spcAft>
              <a:buSzPts val="900"/>
              <a:buNone/>
              <a:defRPr sz="900"/>
            </a:lvl6pPr>
            <a:lvl7pPr lvl="6" algn="ctr" rtl="0">
              <a:lnSpc>
                <a:spcPct val="100000"/>
              </a:lnSpc>
              <a:spcBef>
                <a:spcPts val="0"/>
              </a:spcBef>
              <a:spcAft>
                <a:spcPts val="0"/>
              </a:spcAft>
              <a:buSzPts val="900"/>
              <a:buNone/>
              <a:defRPr sz="900"/>
            </a:lvl7pPr>
            <a:lvl8pPr lvl="7" algn="ctr" rtl="0">
              <a:lnSpc>
                <a:spcPct val="100000"/>
              </a:lnSpc>
              <a:spcBef>
                <a:spcPts val="0"/>
              </a:spcBef>
              <a:spcAft>
                <a:spcPts val="0"/>
              </a:spcAft>
              <a:buSzPts val="900"/>
              <a:buNone/>
              <a:defRPr sz="900"/>
            </a:lvl8pPr>
            <a:lvl9pPr lvl="8" algn="ctr" rtl="0">
              <a:lnSpc>
                <a:spcPct val="100000"/>
              </a:lnSpc>
              <a:spcBef>
                <a:spcPts val="0"/>
              </a:spcBef>
              <a:spcAft>
                <a:spcPts val="0"/>
              </a:spcAft>
              <a:buSzPts val="900"/>
              <a:buNone/>
              <a:defRPr sz="900"/>
            </a:lvl9pPr>
          </a:lstStyle>
          <a:p>
            <a:endParaRPr/>
          </a:p>
        </p:txBody>
      </p:sp>
    </p:spTree>
  </p:cSld>
  <p:clrMapOvr>
    <a:masterClrMapping/>
  </p:clrMapOvr>
  <p:extLst>
    <p:ext uri="{DCECCB84-F9BA-43D5-87BE-67443E8EF086}">
      <p15:sldGuideLst xmlns:p15="http://schemas.microsoft.com/office/powerpoint/2012/main">
        <p15:guide id="1" orient="horz" pos="1985">
          <p15:clr>
            <a:srgbClr val="FA7B17"/>
          </p15:clr>
        </p15:guide>
        <p15:guide id="2" orient="horz" pos="146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2">
  <p:cSld name="CUSTOM_21_1_1">
    <p:spTree>
      <p:nvGrpSpPr>
        <p:cNvPr id="1" name="Shape 61"/>
        <p:cNvGrpSpPr/>
        <p:nvPr/>
      </p:nvGrpSpPr>
      <p:grpSpPr>
        <a:xfrm>
          <a:off x="0" y="0"/>
          <a:ext cx="0" cy="0"/>
          <a:chOff x="0" y="0"/>
          <a:chExt cx="0" cy="0"/>
        </a:xfrm>
      </p:grpSpPr>
      <p:sp>
        <p:nvSpPr>
          <p:cNvPr id="62" name="Google Shape;62;p7"/>
          <p:cNvSpPr/>
          <p:nvPr/>
        </p:nvSpPr>
        <p:spPr>
          <a:xfrm flipH="1">
            <a:off x="4308501" y="-424791"/>
            <a:ext cx="6000900" cy="5714700"/>
          </a:xfrm>
          <a:prstGeom prst="hexagon">
            <a:avLst>
              <a:gd name="adj" fmla="val 25000"/>
              <a:gd name="vf" fmla="val 11547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flipH="1">
            <a:off x="7518426" y="-424791"/>
            <a:ext cx="6000900" cy="5714700"/>
          </a:xfrm>
          <a:prstGeom prst="hexagon">
            <a:avLst>
              <a:gd name="adj" fmla="val 25000"/>
              <a:gd name="vf" fmla="val 115470"/>
            </a:avLst>
          </a:prstGeom>
          <a:solidFill>
            <a:schemeClr val="accent1"/>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txBox="1">
            <a:spLocks noGrp="1"/>
          </p:cNvSpPr>
          <p:nvPr>
            <p:ph type="ctrTitle"/>
          </p:nvPr>
        </p:nvSpPr>
        <p:spPr>
          <a:xfrm>
            <a:off x="4020266" y="2355535"/>
            <a:ext cx="3281400" cy="803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800"/>
              <a:buNone/>
              <a:defRPr sz="1800"/>
            </a:lvl1pPr>
            <a:lvl2pPr lvl="1" algn="r" rtl="0">
              <a:spcBef>
                <a:spcPts val="0"/>
              </a:spcBef>
              <a:spcAft>
                <a:spcPts val="0"/>
              </a:spcAft>
              <a:buSzPts val="1400"/>
              <a:buNone/>
              <a:defRPr sz="1400"/>
            </a:lvl2pPr>
            <a:lvl3pPr lvl="2" algn="r" rtl="0">
              <a:spcBef>
                <a:spcPts val="0"/>
              </a:spcBef>
              <a:spcAft>
                <a:spcPts val="0"/>
              </a:spcAft>
              <a:buSzPts val="1400"/>
              <a:buNone/>
              <a:defRPr sz="1400"/>
            </a:lvl3pPr>
            <a:lvl4pPr lvl="3" algn="r" rtl="0">
              <a:spcBef>
                <a:spcPts val="0"/>
              </a:spcBef>
              <a:spcAft>
                <a:spcPts val="0"/>
              </a:spcAft>
              <a:buSzPts val="1400"/>
              <a:buNone/>
              <a:defRPr sz="1400"/>
            </a:lvl4pPr>
            <a:lvl5pPr lvl="4" algn="r" rtl="0">
              <a:spcBef>
                <a:spcPts val="0"/>
              </a:spcBef>
              <a:spcAft>
                <a:spcPts val="0"/>
              </a:spcAft>
              <a:buSzPts val="1400"/>
              <a:buNone/>
              <a:defRPr sz="1400"/>
            </a:lvl5pPr>
            <a:lvl6pPr lvl="5" algn="r" rtl="0">
              <a:spcBef>
                <a:spcPts val="0"/>
              </a:spcBef>
              <a:spcAft>
                <a:spcPts val="0"/>
              </a:spcAft>
              <a:buSzPts val="1400"/>
              <a:buNone/>
              <a:defRPr sz="1400"/>
            </a:lvl6pPr>
            <a:lvl7pPr lvl="6" algn="r" rtl="0">
              <a:spcBef>
                <a:spcPts val="0"/>
              </a:spcBef>
              <a:spcAft>
                <a:spcPts val="0"/>
              </a:spcAft>
              <a:buSzPts val="1400"/>
              <a:buNone/>
              <a:defRPr sz="1400"/>
            </a:lvl7pPr>
            <a:lvl8pPr lvl="7" algn="r" rtl="0">
              <a:spcBef>
                <a:spcPts val="0"/>
              </a:spcBef>
              <a:spcAft>
                <a:spcPts val="0"/>
              </a:spcAft>
              <a:buSzPts val="1400"/>
              <a:buNone/>
              <a:defRPr sz="1400"/>
            </a:lvl8pPr>
            <a:lvl9pPr lvl="8" algn="r" rtl="0">
              <a:spcBef>
                <a:spcPts val="0"/>
              </a:spcBef>
              <a:spcAft>
                <a:spcPts val="0"/>
              </a:spcAft>
              <a:buSzPts val="1400"/>
              <a:buNone/>
              <a:defRPr sz="1400"/>
            </a:lvl9pPr>
          </a:lstStyle>
          <a:p>
            <a:endParaRPr/>
          </a:p>
        </p:txBody>
      </p:sp>
      <p:sp>
        <p:nvSpPr>
          <p:cNvPr id="65" name="Google Shape;65;p7"/>
          <p:cNvSpPr txBox="1">
            <a:spLocks noGrp="1"/>
          </p:cNvSpPr>
          <p:nvPr>
            <p:ph type="title" idx="2" hasCustomPrompt="1"/>
          </p:nvPr>
        </p:nvSpPr>
        <p:spPr>
          <a:xfrm>
            <a:off x="4322366" y="1753435"/>
            <a:ext cx="2979300" cy="754500"/>
          </a:xfrm>
          <a:prstGeom prst="rect">
            <a:avLst/>
          </a:prstGeom>
        </p:spPr>
        <p:txBody>
          <a:bodyPr spcFirstLastPara="1" wrap="square" lIns="91425" tIns="91425" rIns="91425" bIns="91425" anchor="t" anchorCtr="0">
            <a:noAutofit/>
          </a:bodyPr>
          <a:lstStyle>
            <a:lvl1pPr lvl="0"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1pPr>
            <a:lvl2pPr lvl="1"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2pPr>
            <a:lvl3pPr lvl="2"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3pPr>
            <a:lvl4pPr lvl="3"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4pPr>
            <a:lvl5pPr lvl="4"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5pPr>
            <a:lvl6pPr lvl="5"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6pPr>
            <a:lvl7pPr lvl="6"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7pPr>
            <a:lvl8pPr lvl="7"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8pPr>
            <a:lvl9pPr lvl="8" algn="r" rtl="0">
              <a:spcBef>
                <a:spcPts val="0"/>
              </a:spcBef>
              <a:spcAft>
                <a:spcPts val="0"/>
              </a:spcAft>
              <a:buSzPts val="4800"/>
              <a:buFont typeface="Nunito Sans ExtraBold"/>
              <a:buNone/>
              <a:defRPr sz="4800" b="0">
                <a:latin typeface="Nunito Sans ExtraBold"/>
                <a:ea typeface="Nunito Sans ExtraBold"/>
                <a:cs typeface="Nunito Sans ExtraBold"/>
                <a:sym typeface="Nunito Sans ExtraBold"/>
              </a:defRPr>
            </a:lvl9pPr>
          </a:lstStyle>
          <a:p>
            <a:r>
              <a:t>xx%</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subtitle 2">
  <p:cSld name="CUSTOM_15_1_1_1">
    <p:spTree>
      <p:nvGrpSpPr>
        <p:cNvPr id="1" name="Shape 66"/>
        <p:cNvGrpSpPr/>
        <p:nvPr/>
      </p:nvGrpSpPr>
      <p:grpSpPr>
        <a:xfrm>
          <a:off x="0" y="0"/>
          <a:ext cx="0" cy="0"/>
          <a:chOff x="0" y="0"/>
          <a:chExt cx="0" cy="0"/>
        </a:xfrm>
      </p:grpSpPr>
      <p:grpSp>
        <p:nvGrpSpPr>
          <p:cNvPr id="67" name="Google Shape;67;p8"/>
          <p:cNvGrpSpPr/>
          <p:nvPr/>
        </p:nvGrpSpPr>
        <p:grpSpPr>
          <a:xfrm>
            <a:off x="0" y="-9525"/>
            <a:ext cx="3105188" cy="5210133"/>
            <a:chOff x="0" y="-9525"/>
            <a:chExt cx="3105188" cy="5210133"/>
          </a:xfrm>
        </p:grpSpPr>
        <p:sp>
          <p:nvSpPr>
            <p:cNvPr id="68" name="Google Shape;68;p8"/>
            <p:cNvSpPr/>
            <p:nvPr/>
          </p:nvSpPr>
          <p:spPr>
            <a:xfrm>
              <a:off x="266700" y="-9525"/>
              <a:ext cx="2838488" cy="5210133"/>
            </a:xfrm>
            <a:custGeom>
              <a:avLst/>
              <a:gdLst/>
              <a:ahLst/>
              <a:cxnLst/>
              <a:rect l="l" t="t" r="r" b="b"/>
              <a:pathLst>
                <a:path w="110490" h="204359" extrusionOk="0">
                  <a:moveTo>
                    <a:pt x="1524" y="0"/>
                  </a:moveTo>
                  <a:lnTo>
                    <a:pt x="110490" y="0"/>
                  </a:lnTo>
                  <a:lnTo>
                    <a:pt x="55732" y="204359"/>
                  </a:lnTo>
                  <a:lnTo>
                    <a:pt x="0" y="204359"/>
                  </a:lnTo>
                  <a:close/>
                </a:path>
              </a:pathLst>
            </a:custGeom>
            <a:solidFill>
              <a:schemeClr val="accent1"/>
            </a:solidFill>
            <a:ln>
              <a:noFill/>
            </a:ln>
          </p:spPr>
        </p:sp>
        <p:sp>
          <p:nvSpPr>
            <p:cNvPr id="69" name="Google Shape;69;p8"/>
            <p:cNvSpPr/>
            <p:nvPr/>
          </p:nvSpPr>
          <p:spPr>
            <a:xfrm>
              <a:off x="0" y="-9525"/>
              <a:ext cx="558000" cy="51624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0" name="Google Shape;70;p8"/>
          <p:cNvSpPr txBox="1">
            <a:spLocks noGrp="1"/>
          </p:cNvSpPr>
          <p:nvPr>
            <p:ph type="ctrTitle"/>
          </p:nvPr>
        </p:nvSpPr>
        <p:spPr>
          <a:xfrm>
            <a:off x="610871" y="405336"/>
            <a:ext cx="1737300" cy="946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2pPr>
            <a:lvl3pPr lvl="2"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3pPr>
            <a:lvl4pPr lvl="3"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4pPr>
            <a:lvl5pPr lvl="4"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5pPr>
            <a:lvl6pPr lvl="5"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6pPr>
            <a:lvl7pPr lvl="6"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7pPr>
            <a:lvl8pPr lvl="7"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8pPr>
            <a:lvl9pPr lvl="8" algn="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9pPr>
          </a:lstStyle>
          <a:p>
            <a:endParaRPr/>
          </a:p>
        </p:txBody>
      </p:sp>
      <p:sp>
        <p:nvSpPr>
          <p:cNvPr id="71" name="Google Shape;71;p8"/>
          <p:cNvSpPr txBox="1">
            <a:spLocks noGrp="1"/>
          </p:cNvSpPr>
          <p:nvPr>
            <p:ph type="ctrTitle" idx="2"/>
          </p:nvPr>
        </p:nvSpPr>
        <p:spPr>
          <a:xfrm>
            <a:off x="5739302" y="1659506"/>
            <a:ext cx="2900100" cy="9705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dk1"/>
              </a:buClr>
              <a:buSzPts val="1300"/>
              <a:buNone/>
              <a:defRPr sz="1300">
                <a:solidFill>
                  <a:schemeClr val="dk1"/>
                </a:solidFill>
              </a:defRPr>
            </a:lvl1pPr>
            <a:lvl2pPr lvl="1" rtl="0">
              <a:spcBef>
                <a:spcPts val="0"/>
              </a:spcBef>
              <a:spcAft>
                <a:spcPts val="0"/>
              </a:spcAft>
              <a:buClr>
                <a:schemeClr val="dk1"/>
              </a:buClr>
              <a:buSzPts val="1400"/>
              <a:buNone/>
              <a:defRPr sz="1400">
                <a:solidFill>
                  <a:schemeClr val="dk1"/>
                </a:solidFill>
              </a:defRPr>
            </a:lvl2pPr>
            <a:lvl3pPr lvl="2" rtl="0">
              <a:spcBef>
                <a:spcPts val="0"/>
              </a:spcBef>
              <a:spcAft>
                <a:spcPts val="0"/>
              </a:spcAft>
              <a:buClr>
                <a:schemeClr val="dk1"/>
              </a:buClr>
              <a:buSzPts val="1400"/>
              <a:buNone/>
              <a:defRPr sz="1400">
                <a:solidFill>
                  <a:schemeClr val="dk1"/>
                </a:solidFill>
              </a:defRPr>
            </a:lvl3pPr>
            <a:lvl4pPr lvl="3" rtl="0">
              <a:spcBef>
                <a:spcPts val="0"/>
              </a:spcBef>
              <a:spcAft>
                <a:spcPts val="0"/>
              </a:spcAft>
              <a:buClr>
                <a:schemeClr val="dk1"/>
              </a:buClr>
              <a:buSzPts val="1400"/>
              <a:buNone/>
              <a:defRPr sz="1400">
                <a:solidFill>
                  <a:schemeClr val="dk1"/>
                </a:solidFill>
              </a:defRPr>
            </a:lvl4pPr>
            <a:lvl5pPr lvl="4" rtl="0">
              <a:spcBef>
                <a:spcPts val="0"/>
              </a:spcBef>
              <a:spcAft>
                <a:spcPts val="0"/>
              </a:spcAft>
              <a:buClr>
                <a:schemeClr val="dk1"/>
              </a:buClr>
              <a:buSzPts val="1400"/>
              <a:buNone/>
              <a:defRPr sz="1400">
                <a:solidFill>
                  <a:schemeClr val="dk1"/>
                </a:solidFill>
              </a:defRPr>
            </a:lvl5pPr>
            <a:lvl6pPr lvl="5" rtl="0">
              <a:spcBef>
                <a:spcPts val="0"/>
              </a:spcBef>
              <a:spcAft>
                <a:spcPts val="0"/>
              </a:spcAft>
              <a:buClr>
                <a:schemeClr val="dk1"/>
              </a:buClr>
              <a:buSzPts val="1400"/>
              <a:buNone/>
              <a:defRPr sz="1400">
                <a:solidFill>
                  <a:schemeClr val="dk1"/>
                </a:solidFill>
              </a:defRPr>
            </a:lvl6pPr>
            <a:lvl7pPr lvl="6" rtl="0">
              <a:spcBef>
                <a:spcPts val="0"/>
              </a:spcBef>
              <a:spcAft>
                <a:spcPts val="0"/>
              </a:spcAft>
              <a:buClr>
                <a:schemeClr val="dk1"/>
              </a:buClr>
              <a:buSzPts val="1400"/>
              <a:buNone/>
              <a:defRPr sz="1400">
                <a:solidFill>
                  <a:schemeClr val="dk1"/>
                </a:solidFill>
              </a:defRPr>
            </a:lvl7pPr>
            <a:lvl8pPr lvl="7" rtl="0">
              <a:spcBef>
                <a:spcPts val="0"/>
              </a:spcBef>
              <a:spcAft>
                <a:spcPts val="0"/>
              </a:spcAft>
              <a:buClr>
                <a:schemeClr val="dk1"/>
              </a:buClr>
              <a:buSzPts val="1400"/>
              <a:buNone/>
              <a:defRPr sz="1400">
                <a:solidFill>
                  <a:schemeClr val="dk1"/>
                </a:solidFill>
              </a:defRPr>
            </a:lvl8pPr>
            <a:lvl9pPr lvl="8" rtl="0">
              <a:spcBef>
                <a:spcPts val="0"/>
              </a:spcBef>
              <a:spcAft>
                <a:spcPts val="0"/>
              </a:spcAft>
              <a:buClr>
                <a:schemeClr val="dk1"/>
              </a:buClr>
              <a:buSzPts val="1400"/>
              <a:buNone/>
              <a:defRPr sz="1400">
                <a:solidFill>
                  <a:schemeClr val="dk1"/>
                </a:solidFill>
              </a:defRPr>
            </a:lvl9pPr>
          </a:lstStyle>
          <a:p>
            <a:endParaRPr/>
          </a:p>
        </p:txBody>
      </p:sp>
      <p:sp>
        <p:nvSpPr>
          <p:cNvPr id="72" name="Google Shape;72;p8"/>
          <p:cNvSpPr txBox="1">
            <a:spLocks noGrp="1"/>
          </p:cNvSpPr>
          <p:nvPr>
            <p:ph type="subTitle" idx="1"/>
          </p:nvPr>
        </p:nvSpPr>
        <p:spPr>
          <a:xfrm>
            <a:off x="5739302" y="2513494"/>
            <a:ext cx="2505000" cy="9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100"/>
              <a:buNone/>
              <a:defRPr sz="1100">
                <a:solidFill>
                  <a:schemeClr val="dk1"/>
                </a:solidFill>
              </a:defRPr>
            </a:lvl1pPr>
            <a:lvl2pPr lvl="1" rtl="0">
              <a:lnSpc>
                <a:spcPct val="100000"/>
              </a:lnSpc>
              <a:spcBef>
                <a:spcPts val="0"/>
              </a:spcBef>
              <a:spcAft>
                <a:spcPts val="0"/>
              </a:spcAft>
              <a:buClr>
                <a:schemeClr val="dk1"/>
              </a:buClr>
              <a:buSzPts val="1100"/>
              <a:buNone/>
              <a:defRPr sz="1100">
                <a:solidFill>
                  <a:schemeClr val="dk1"/>
                </a:solidFill>
              </a:defRPr>
            </a:lvl2pPr>
            <a:lvl3pPr lvl="2" rtl="0">
              <a:lnSpc>
                <a:spcPct val="100000"/>
              </a:lnSpc>
              <a:spcBef>
                <a:spcPts val="0"/>
              </a:spcBef>
              <a:spcAft>
                <a:spcPts val="0"/>
              </a:spcAft>
              <a:buClr>
                <a:schemeClr val="dk1"/>
              </a:buClr>
              <a:buSzPts val="1100"/>
              <a:buNone/>
              <a:defRPr sz="1100">
                <a:solidFill>
                  <a:schemeClr val="dk1"/>
                </a:solidFill>
              </a:defRPr>
            </a:lvl3pPr>
            <a:lvl4pPr lvl="3" rtl="0">
              <a:lnSpc>
                <a:spcPct val="100000"/>
              </a:lnSpc>
              <a:spcBef>
                <a:spcPts val="0"/>
              </a:spcBef>
              <a:spcAft>
                <a:spcPts val="0"/>
              </a:spcAft>
              <a:buClr>
                <a:schemeClr val="dk1"/>
              </a:buClr>
              <a:buSzPts val="1100"/>
              <a:buNone/>
              <a:defRPr sz="1100">
                <a:solidFill>
                  <a:schemeClr val="dk1"/>
                </a:solidFill>
              </a:defRPr>
            </a:lvl4pPr>
            <a:lvl5pPr lvl="4" rtl="0">
              <a:lnSpc>
                <a:spcPct val="100000"/>
              </a:lnSpc>
              <a:spcBef>
                <a:spcPts val="0"/>
              </a:spcBef>
              <a:spcAft>
                <a:spcPts val="0"/>
              </a:spcAft>
              <a:buClr>
                <a:schemeClr val="dk1"/>
              </a:buClr>
              <a:buSzPts val="1100"/>
              <a:buNone/>
              <a:defRPr sz="1100">
                <a:solidFill>
                  <a:schemeClr val="dk1"/>
                </a:solidFill>
              </a:defRPr>
            </a:lvl5pPr>
            <a:lvl6pPr lvl="5" rtl="0">
              <a:lnSpc>
                <a:spcPct val="100000"/>
              </a:lnSpc>
              <a:spcBef>
                <a:spcPts val="0"/>
              </a:spcBef>
              <a:spcAft>
                <a:spcPts val="0"/>
              </a:spcAft>
              <a:buClr>
                <a:schemeClr val="dk1"/>
              </a:buClr>
              <a:buSzPts val="1100"/>
              <a:buNone/>
              <a:defRPr sz="1100">
                <a:solidFill>
                  <a:schemeClr val="dk1"/>
                </a:solidFill>
              </a:defRPr>
            </a:lvl6pPr>
            <a:lvl7pPr lvl="6" rtl="0">
              <a:lnSpc>
                <a:spcPct val="100000"/>
              </a:lnSpc>
              <a:spcBef>
                <a:spcPts val="0"/>
              </a:spcBef>
              <a:spcAft>
                <a:spcPts val="0"/>
              </a:spcAft>
              <a:buClr>
                <a:schemeClr val="dk1"/>
              </a:buClr>
              <a:buSzPts val="1100"/>
              <a:buNone/>
              <a:defRPr sz="1100">
                <a:solidFill>
                  <a:schemeClr val="dk1"/>
                </a:solidFill>
              </a:defRPr>
            </a:lvl7pPr>
            <a:lvl8pPr lvl="7" rtl="0">
              <a:lnSpc>
                <a:spcPct val="100000"/>
              </a:lnSpc>
              <a:spcBef>
                <a:spcPts val="0"/>
              </a:spcBef>
              <a:spcAft>
                <a:spcPts val="0"/>
              </a:spcAft>
              <a:buClr>
                <a:schemeClr val="dk1"/>
              </a:buClr>
              <a:buSzPts val="1100"/>
              <a:buNone/>
              <a:defRPr sz="1100">
                <a:solidFill>
                  <a:schemeClr val="dk1"/>
                </a:solidFill>
              </a:defRPr>
            </a:lvl8pPr>
            <a:lvl9pPr lvl="8" rtl="0">
              <a:lnSpc>
                <a:spcPct val="100000"/>
              </a:lnSpc>
              <a:spcBef>
                <a:spcPts val="0"/>
              </a:spcBef>
              <a:spcAft>
                <a:spcPts val="0"/>
              </a:spcAft>
              <a:buClr>
                <a:schemeClr val="dk1"/>
              </a:buClr>
              <a:buSzPts val="1100"/>
              <a:buNone/>
              <a:defRPr sz="1100">
                <a:solidFill>
                  <a:schemeClr val="dk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subtitle 3">
  <p:cSld name="CUSTOM_15_1_1_1_1">
    <p:spTree>
      <p:nvGrpSpPr>
        <p:cNvPr id="1" name="Shape 73"/>
        <p:cNvGrpSpPr/>
        <p:nvPr/>
      </p:nvGrpSpPr>
      <p:grpSpPr>
        <a:xfrm>
          <a:off x="0" y="0"/>
          <a:ext cx="0" cy="0"/>
          <a:chOff x="0" y="0"/>
          <a:chExt cx="0" cy="0"/>
        </a:xfrm>
      </p:grpSpPr>
      <p:sp>
        <p:nvSpPr>
          <p:cNvPr id="74" name="Google Shape;74;p9"/>
          <p:cNvSpPr txBox="1">
            <a:spLocks noGrp="1"/>
          </p:cNvSpPr>
          <p:nvPr>
            <p:ph type="ctrTitle"/>
          </p:nvPr>
        </p:nvSpPr>
        <p:spPr>
          <a:xfrm flipH="1">
            <a:off x="6795803" y="405336"/>
            <a:ext cx="1737300" cy="946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
        <p:nvSpPr>
          <p:cNvPr id="75" name="Google Shape;75;p9"/>
          <p:cNvSpPr txBox="1">
            <a:spLocks noGrp="1"/>
          </p:cNvSpPr>
          <p:nvPr>
            <p:ph type="ctrTitle" idx="2"/>
          </p:nvPr>
        </p:nvSpPr>
        <p:spPr>
          <a:xfrm flipH="1">
            <a:off x="720000" y="1982325"/>
            <a:ext cx="2671500" cy="6477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1300"/>
              <a:buNone/>
              <a:defRPr sz="1300">
                <a:solidFill>
                  <a:schemeClr val="dk1"/>
                </a:solidFill>
              </a:defRPr>
            </a:lvl1pPr>
            <a:lvl2pPr lvl="1" algn="r" rtl="0">
              <a:spcBef>
                <a:spcPts val="0"/>
              </a:spcBef>
              <a:spcAft>
                <a:spcPts val="0"/>
              </a:spcAft>
              <a:buClr>
                <a:schemeClr val="dk1"/>
              </a:buClr>
              <a:buSzPts val="1400"/>
              <a:buNone/>
              <a:defRPr sz="1400">
                <a:solidFill>
                  <a:schemeClr val="dk1"/>
                </a:solidFill>
              </a:defRPr>
            </a:lvl2pPr>
            <a:lvl3pPr lvl="2" algn="r" rtl="0">
              <a:spcBef>
                <a:spcPts val="0"/>
              </a:spcBef>
              <a:spcAft>
                <a:spcPts val="0"/>
              </a:spcAft>
              <a:buClr>
                <a:schemeClr val="dk1"/>
              </a:buClr>
              <a:buSzPts val="1400"/>
              <a:buNone/>
              <a:defRPr sz="1400">
                <a:solidFill>
                  <a:schemeClr val="dk1"/>
                </a:solidFill>
              </a:defRPr>
            </a:lvl3pPr>
            <a:lvl4pPr lvl="3" algn="r" rtl="0">
              <a:spcBef>
                <a:spcPts val="0"/>
              </a:spcBef>
              <a:spcAft>
                <a:spcPts val="0"/>
              </a:spcAft>
              <a:buClr>
                <a:schemeClr val="dk1"/>
              </a:buClr>
              <a:buSzPts val="1400"/>
              <a:buNone/>
              <a:defRPr sz="1400">
                <a:solidFill>
                  <a:schemeClr val="dk1"/>
                </a:solidFill>
              </a:defRPr>
            </a:lvl4pPr>
            <a:lvl5pPr lvl="4" algn="r" rtl="0">
              <a:spcBef>
                <a:spcPts val="0"/>
              </a:spcBef>
              <a:spcAft>
                <a:spcPts val="0"/>
              </a:spcAft>
              <a:buClr>
                <a:schemeClr val="dk1"/>
              </a:buClr>
              <a:buSzPts val="1400"/>
              <a:buNone/>
              <a:defRPr sz="1400">
                <a:solidFill>
                  <a:schemeClr val="dk1"/>
                </a:solidFill>
              </a:defRPr>
            </a:lvl5pPr>
            <a:lvl6pPr lvl="5" algn="r" rtl="0">
              <a:spcBef>
                <a:spcPts val="0"/>
              </a:spcBef>
              <a:spcAft>
                <a:spcPts val="0"/>
              </a:spcAft>
              <a:buClr>
                <a:schemeClr val="dk1"/>
              </a:buClr>
              <a:buSzPts val="1400"/>
              <a:buNone/>
              <a:defRPr sz="1400">
                <a:solidFill>
                  <a:schemeClr val="dk1"/>
                </a:solidFill>
              </a:defRPr>
            </a:lvl6pPr>
            <a:lvl7pPr lvl="6" algn="r" rtl="0">
              <a:spcBef>
                <a:spcPts val="0"/>
              </a:spcBef>
              <a:spcAft>
                <a:spcPts val="0"/>
              </a:spcAft>
              <a:buClr>
                <a:schemeClr val="dk1"/>
              </a:buClr>
              <a:buSzPts val="1400"/>
              <a:buNone/>
              <a:defRPr sz="1400">
                <a:solidFill>
                  <a:schemeClr val="dk1"/>
                </a:solidFill>
              </a:defRPr>
            </a:lvl7pPr>
            <a:lvl8pPr lvl="7" algn="r" rtl="0">
              <a:spcBef>
                <a:spcPts val="0"/>
              </a:spcBef>
              <a:spcAft>
                <a:spcPts val="0"/>
              </a:spcAft>
              <a:buClr>
                <a:schemeClr val="dk1"/>
              </a:buClr>
              <a:buSzPts val="1400"/>
              <a:buNone/>
              <a:defRPr sz="1400">
                <a:solidFill>
                  <a:schemeClr val="dk1"/>
                </a:solidFill>
              </a:defRPr>
            </a:lvl8pPr>
            <a:lvl9pPr lvl="8" algn="r" rtl="0">
              <a:spcBef>
                <a:spcPts val="0"/>
              </a:spcBef>
              <a:spcAft>
                <a:spcPts val="0"/>
              </a:spcAft>
              <a:buClr>
                <a:schemeClr val="dk1"/>
              </a:buClr>
              <a:buSzPts val="1400"/>
              <a:buNone/>
              <a:defRPr sz="1400">
                <a:solidFill>
                  <a:schemeClr val="dk1"/>
                </a:solidFill>
              </a:defRPr>
            </a:lvl9pPr>
          </a:lstStyle>
          <a:p>
            <a:endParaRPr/>
          </a:p>
        </p:txBody>
      </p:sp>
      <p:sp>
        <p:nvSpPr>
          <p:cNvPr id="76" name="Google Shape;76;p9"/>
          <p:cNvSpPr txBox="1">
            <a:spLocks noGrp="1"/>
          </p:cNvSpPr>
          <p:nvPr>
            <p:ph type="subTitle" idx="1"/>
          </p:nvPr>
        </p:nvSpPr>
        <p:spPr>
          <a:xfrm flipH="1">
            <a:off x="1264200" y="2513497"/>
            <a:ext cx="2127300" cy="9705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1100"/>
              <a:buNone/>
              <a:defRPr sz="1100">
                <a:solidFill>
                  <a:schemeClr val="dk1"/>
                </a:solidFill>
              </a:defRPr>
            </a:lvl1pPr>
            <a:lvl2pPr lvl="1" algn="r" rtl="0">
              <a:lnSpc>
                <a:spcPct val="100000"/>
              </a:lnSpc>
              <a:spcBef>
                <a:spcPts val="0"/>
              </a:spcBef>
              <a:spcAft>
                <a:spcPts val="0"/>
              </a:spcAft>
              <a:buClr>
                <a:schemeClr val="dk1"/>
              </a:buClr>
              <a:buSzPts val="1100"/>
              <a:buNone/>
              <a:defRPr sz="1100">
                <a:solidFill>
                  <a:schemeClr val="dk1"/>
                </a:solidFill>
              </a:defRPr>
            </a:lvl2pPr>
            <a:lvl3pPr lvl="2" algn="r" rtl="0">
              <a:lnSpc>
                <a:spcPct val="100000"/>
              </a:lnSpc>
              <a:spcBef>
                <a:spcPts val="0"/>
              </a:spcBef>
              <a:spcAft>
                <a:spcPts val="0"/>
              </a:spcAft>
              <a:buClr>
                <a:schemeClr val="dk1"/>
              </a:buClr>
              <a:buSzPts val="1100"/>
              <a:buNone/>
              <a:defRPr sz="1100">
                <a:solidFill>
                  <a:schemeClr val="dk1"/>
                </a:solidFill>
              </a:defRPr>
            </a:lvl3pPr>
            <a:lvl4pPr lvl="3" algn="r" rtl="0">
              <a:lnSpc>
                <a:spcPct val="100000"/>
              </a:lnSpc>
              <a:spcBef>
                <a:spcPts val="0"/>
              </a:spcBef>
              <a:spcAft>
                <a:spcPts val="0"/>
              </a:spcAft>
              <a:buClr>
                <a:schemeClr val="dk1"/>
              </a:buClr>
              <a:buSzPts val="1100"/>
              <a:buNone/>
              <a:defRPr sz="1100">
                <a:solidFill>
                  <a:schemeClr val="dk1"/>
                </a:solidFill>
              </a:defRPr>
            </a:lvl4pPr>
            <a:lvl5pPr lvl="4" algn="r" rtl="0">
              <a:lnSpc>
                <a:spcPct val="100000"/>
              </a:lnSpc>
              <a:spcBef>
                <a:spcPts val="0"/>
              </a:spcBef>
              <a:spcAft>
                <a:spcPts val="0"/>
              </a:spcAft>
              <a:buClr>
                <a:schemeClr val="dk1"/>
              </a:buClr>
              <a:buSzPts val="1100"/>
              <a:buNone/>
              <a:defRPr sz="1100">
                <a:solidFill>
                  <a:schemeClr val="dk1"/>
                </a:solidFill>
              </a:defRPr>
            </a:lvl5pPr>
            <a:lvl6pPr lvl="5" algn="r" rtl="0">
              <a:lnSpc>
                <a:spcPct val="100000"/>
              </a:lnSpc>
              <a:spcBef>
                <a:spcPts val="0"/>
              </a:spcBef>
              <a:spcAft>
                <a:spcPts val="0"/>
              </a:spcAft>
              <a:buClr>
                <a:schemeClr val="dk1"/>
              </a:buClr>
              <a:buSzPts val="1100"/>
              <a:buNone/>
              <a:defRPr sz="1100">
                <a:solidFill>
                  <a:schemeClr val="dk1"/>
                </a:solidFill>
              </a:defRPr>
            </a:lvl6pPr>
            <a:lvl7pPr lvl="6" algn="r" rtl="0">
              <a:lnSpc>
                <a:spcPct val="100000"/>
              </a:lnSpc>
              <a:spcBef>
                <a:spcPts val="0"/>
              </a:spcBef>
              <a:spcAft>
                <a:spcPts val="0"/>
              </a:spcAft>
              <a:buClr>
                <a:schemeClr val="dk1"/>
              </a:buClr>
              <a:buSzPts val="1100"/>
              <a:buNone/>
              <a:defRPr sz="1100">
                <a:solidFill>
                  <a:schemeClr val="dk1"/>
                </a:solidFill>
              </a:defRPr>
            </a:lvl7pPr>
            <a:lvl8pPr lvl="7" algn="r" rtl="0">
              <a:lnSpc>
                <a:spcPct val="100000"/>
              </a:lnSpc>
              <a:spcBef>
                <a:spcPts val="0"/>
              </a:spcBef>
              <a:spcAft>
                <a:spcPts val="0"/>
              </a:spcAft>
              <a:buClr>
                <a:schemeClr val="dk1"/>
              </a:buClr>
              <a:buSzPts val="1100"/>
              <a:buNone/>
              <a:defRPr sz="1100">
                <a:solidFill>
                  <a:schemeClr val="dk1"/>
                </a:solidFill>
              </a:defRPr>
            </a:lvl8pPr>
            <a:lvl9pPr lvl="8" algn="r" rtl="0">
              <a:lnSpc>
                <a:spcPct val="100000"/>
              </a:lnSpc>
              <a:spcBef>
                <a:spcPts val="0"/>
              </a:spcBef>
              <a:spcAft>
                <a:spcPts val="0"/>
              </a:spcAft>
              <a:buClr>
                <a:schemeClr val="dk1"/>
              </a:buClr>
              <a:buSzPts val="1100"/>
              <a:buNone/>
              <a:defRPr sz="1100">
                <a:solidFill>
                  <a:schemeClr val="dk1"/>
                </a:solidFill>
              </a:defRPr>
            </a:lvl9pPr>
          </a:lstStyle>
          <a:p>
            <a:endParaRPr/>
          </a:p>
        </p:txBody>
      </p:sp>
    </p:spTree>
  </p:cSld>
  <p:clrMapOvr>
    <a:masterClrMapping/>
  </p:clrMapOvr>
  <p:extLst>
    <p:ext uri="{DCECCB84-F9BA-43D5-87BE-67443E8EF086}">
      <p15:sldGuideLst xmlns:p15="http://schemas.microsoft.com/office/powerpoint/2012/main">
        <p15:guide id="1" pos="2074">
          <p15:clr>
            <a:srgbClr val="FA7B17"/>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hree columns">
  <p:cSld name="CUSTOM_23">
    <p:spTree>
      <p:nvGrpSpPr>
        <p:cNvPr id="1" name="Shape 77"/>
        <p:cNvGrpSpPr/>
        <p:nvPr/>
      </p:nvGrpSpPr>
      <p:grpSpPr>
        <a:xfrm>
          <a:off x="0" y="0"/>
          <a:ext cx="0" cy="0"/>
          <a:chOff x="0" y="0"/>
          <a:chExt cx="0" cy="0"/>
        </a:xfrm>
      </p:grpSpPr>
      <p:sp>
        <p:nvSpPr>
          <p:cNvPr id="78" name="Google Shape;78;p10"/>
          <p:cNvSpPr/>
          <p:nvPr/>
        </p:nvSpPr>
        <p:spPr>
          <a:xfrm>
            <a:off x="-38250" y="-19125"/>
            <a:ext cx="3403525" cy="5213625"/>
          </a:xfrm>
          <a:custGeom>
            <a:avLst/>
            <a:gdLst/>
            <a:ahLst/>
            <a:cxnLst/>
            <a:rect l="l" t="t" r="r" b="b"/>
            <a:pathLst>
              <a:path w="136141" h="208545" extrusionOk="0">
                <a:moveTo>
                  <a:pt x="114980" y="0"/>
                </a:moveTo>
                <a:lnTo>
                  <a:pt x="136141" y="208545"/>
                </a:lnTo>
                <a:lnTo>
                  <a:pt x="0" y="208545"/>
                </a:lnTo>
                <a:lnTo>
                  <a:pt x="0" y="255"/>
                </a:lnTo>
                <a:close/>
              </a:path>
            </a:pathLst>
          </a:custGeom>
          <a:solidFill>
            <a:schemeClr val="accent1"/>
          </a:solidFill>
          <a:ln>
            <a:noFill/>
          </a:ln>
        </p:spPr>
      </p:sp>
      <p:sp>
        <p:nvSpPr>
          <p:cNvPr id="79" name="Google Shape;79;p10"/>
          <p:cNvSpPr/>
          <p:nvPr/>
        </p:nvSpPr>
        <p:spPr>
          <a:xfrm>
            <a:off x="5729875" y="-6374"/>
            <a:ext cx="3792300" cy="5149875"/>
          </a:xfrm>
          <a:custGeom>
            <a:avLst/>
            <a:gdLst/>
            <a:ahLst/>
            <a:cxnLst/>
            <a:rect l="l" t="t" r="r" b="b"/>
            <a:pathLst>
              <a:path w="151692" h="205995" extrusionOk="0">
                <a:moveTo>
                  <a:pt x="34162" y="510"/>
                </a:moveTo>
                <a:lnTo>
                  <a:pt x="0" y="205995"/>
                </a:lnTo>
                <a:lnTo>
                  <a:pt x="140729" y="205995"/>
                </a:lnTo>
                <a:lnTo>
                  <a:pt x="151692" y="177186"/>
                </a:lnTo>
                <a:lnTo>
                  <a:pt x="140984" y="0"/>
                </a:lnTo>
                <a:close/>
              </a:path>
            </a:pathLst>
          </a:custGeom>
          <a:solidFill>
            <a:schemeClr val="lt1"/>
          </a:solidFill>
          <a:ln>
            <a:noFill/>
          </a:ln>
        </p:spPr>
      </p:sp>
      <p:sp>
        <p:nvSpPr>
          <p:cNvPr id="80" name="Google Shape;80;p10"/>
          <p:cNvSpPr txBox="1">
            <a:spLocks noGrp="1"/>
          </p:cNvSpPr>
          <p:nvPr>
            <p:ph type="ctrTitle"/>
          </p:nvPr>
        </p:nvSpPr>
        <p:spPr>
          <a:xfrm>
            <a:off x="3080975" y="405336"/>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
        <p:nvSpPr>
          <p:cNvPr id="81" name="Google Shape;81;p10"/>
          <p:cNvSpPr txBox="1">
            <a:spLocks noGrp="1"/>
          </p:cNvSpPr>
          <p:nvPr>
            <p:ph type="ctrTitle" idx="2"/>
          </p:nvPr>
        </p:nvSpPr>
        <p:spPr>
          <a:xfrm flipH="1">
            <a:off x="719975" y="2423575"/>
            <a:ext cx="1374300" cy="6477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1100"/>
              <a:buNone/>
              <a:defRPr sz="1100">
                <a:solidFill>
                  <a:schemeClr val="lt1"/>
                </a:solidFill>
              </a:defRPr>
            </a:lvl1pPr>
            <a:lvl2pPr lvl="1" rtl="0">
              <a:spcBef>
                <a:spcPts val="0"/>
              </a:spcBef>
              <a:spcAft>
                <a:spcPts val="0"/>
              </a:spcAft>
              <a:buClr>
                <a:schemeClr val="lt1"/>
              </a:buClr>
              <a:buSzPts val="1100"/>
              <a:buNone/>
              <a:defRPr sz="1100">
                <a:solidFill>
                  <a:schemeClr val="lt1"/>
                </a:solidFill>
              </a:defRPr>
            </a:lvl2pPr>
            <a:lvl3pPr lvl="2" rtl="0">
              <a:spcBef>
                <a:spcPts val="0"/>
              </a:spcBef>
              <a:spcAft>
                <a:spcPts val="0"/>
              </a:spcAft>
              <a:buClr>
                <a:schemeClr val="lt1"/>
              </a:buClr>
              <a:buSzPts val="1100"/>
              <a:buNone/>
              <a:defRPr sz="1100">
                <a:solidFill>
                  <a:schemeClr val="lt1"/>
                </a:solidFill>
              </a:defRPr>
            </a:lvl3pPr>
            <a:lvl4pPr lvl="3" rtl="0">
              <a:spcBef>
                <a:spcPts val="0"/>
              </a:spcBef>
              <a:spcAft>
                <a:spcPts val="0"/>
              </a:spcAft>
              <a:buClr>
                <a:schemeClr val="lt1"/>
              </a:buClr>
              <a:buSzPts val="1100"/>
              <a:buNone/>
              <a:defRPr sz="1100">
                <a:solidFill>
                  <a:schemeClr val="lt1"/>
                </a:solidFill>
              </a:defRPr>
            </a:lvl4pPr>
            <a:lvl5pPr lvl="4" rtl="0">
              <a:spcBef>
                <a:spcPts val="0"/>
              </a:spcBef>
              <a:spcAft>
                <a:spcPts val="0"/>
              </a:spcAft>
              <a:buClr>
                <a:schemeClr val="lt1"/>
              </a:buClr>
              <a:buSzPts val="1100"/>
              <a:buNone/>
              <a:defRPr sz="1100">
                <a:solidFill>
                  <a:schemeClr val="lt1"/>
                </a:solidFill>
              </a:defRPr>
            </a:lvl5pPr>
            <a:lvl6pPr lvl="5" rtl="0">
              <a:spcBef>
                <a:spcPts val="0"/>
              </a:spcBef>
              <a:spcAft>
                <a:spcPts val="0"/>
              </a:spcAft>
              <a:buClr>
                <a:schemeClr val="lt1"/>
              </a:buClr>
              <a:buSzPts val="1100"/>
              <a:buNone/>
              <a:defRPr sz="1100">
                <a:solidFill>
                  <a:schemeClr val="lt1"/>
                </a:solidFill>
              </a:defRPr>
            </a:lvl6pPr>
            <a:lvl7pPr lvl="6" rtl="0">
              <a:spcBef>
                <a:spcPts val="0"/>
              </a:spcBef>
              <a:spcAft>
                <a:spcPts val="0"/>
              </a:spcAft>
              <a:buClr>
                <a:schemeClr val="lt1"/>
              </a:buClr>
              <a:buSzPts val="1100"/>
              <a:buNone/>
              <a:defRPr sz="1100">
                <a:solidFill>
                  <a:schemeClr val="lt1"/>
                </a:solidFill>
              </a:defRPr>
            </a:lvl7pPr>
            <a:lvl8pPr lvl="7" rtl="0">
              <a:spcBef>
                <a:spcPts val="0"/>
              </a:spcBef>
              <a:spcAft>
                <a:spcPts val="0"/>
              </a:spcAft>
              <a:buClr>
                <a:schemeClr val="lt1"/>
              </a:buClr>
              <a:buSzPts val="1100"/>
              <a:buNone/>
              <a:defRPr sz="1100">
                <a:solidFill>
                  <a:schemeClr val="lt1"/>
                </a:solidFill>
              </a:defRPr>
            </a:lvl8pPr>
            <a:lvl9pPr lvl="8" rtl="0">
              <a:spcBef>
                <a:spcPts val="0"/>
              </a:spcBef>
              <a:spcAft>
                <a:spcPts val="0"/>
              </a:spcAft>
              <a:buClr>
                <a:schemeClr val="lt1"/>
              </a:buClr>
              <a:buSzPts val="1100"/>
              <a:buNone/>
              <a:defRPr sz="1100">
                <a:solidFill>
                  <a:schemeClr val="lt1"/>
                </a:solidFill>
              </a:defRPr>
            </a:lvl9pPr>
          </a:lstStyle>
          <a:p>
            <a:endParaRPr/>
          </a:p>
        </p:txBody>
      </p:sp>
      <p:sp>
        <p:nvSpPr>
          <p:cNvPr id="82" name="Google Shape;82;p10"/>
          <p:cNvSpPr txBox="1">
            <a:spLocks noGrp="1"/>
          </p:cNvSpPr>
          <p:nvPr>
            <p:ph type="subTitle" idx="1"/>
          </p:nvPr>
        </p:nvSpPr>
        <p:spPr>
          <a:xfrm flipH="1">
            <a:off x="720000" y="2954750"/>
            <a:ext cx="1985100" cy="970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1"/>
              </a:buClr>
              <a:buSzPts val="900"/>
              <a:buNone/>
              <a:defRPr sz="900">
                <a:solidFill>
                  <a:schemeClr val="lt1"/>
                </a:solidFill>
              </a:defRPr>
            </a:lvl1pPr>
            <a:lvl2pPr lvl="1" rtl="0">
              <a:lnSpc>
                <a:spcPct val="100000"/>
              </a:lnSpc>
              <a:spcBef>
                <a:spcPts val="0"/>
              </a:spcBef>
              <a:spcAft>
                <a:spcPts val="0"/>
              </a:spcAft>
              <a:buClr>
                <a:schemeClr val="lt1"/>
              </a:buClr>
              <a:buSzPts val="900"/>
              <a:buNone/>
              <a:defRPr sz="900">
                <a:solidFill>
                  <a:schemeClr val="lt1"/>
                </a:solidFill>
              </a:defRPr>
            </a:lvl2pPr>
            <a:lvl3pPr lvl="2" rtl="0">
              <a:lnSpc>
                <a:spcPct val="100000"/>
              </a:lnSpc>
              <a:spcBef>
                <a:spcPts val="0"/>
              </a:spcBef>
              <a:spcAft>
                <a:spcPts val="0"/>
              </a:spcAft>
              <a:buClr>
                <a:schemeClr val="lt1"/>
              </a:buClr>
              <a:buSzPts val="900"/>
              <a:buNone/>
              <a:defRPr sz="900">
                <a:solidFill>
                  <a:schemeClr val="lt1"/>
                </a:solidFill>
              </a:defRPr>
            </a:lvl3pPr>
            <a:lvl4pPr lvl="3" rtl="0">
              <a:lnSpc>
                <a:spcPct val="100000"/>
              </a:lnSpc>
              <a:spcBef>
                <a:spcPts val="0"/>
              </a:spcBef>
              <a:spcAft>
                <a:spcPts val="0"/>
              </a:spcAft>
              <a:buClr>
                <a:schemeClr val="lt1"/>
              </a:buClr>
              <a:buSzPts val="900"/>
              <a:buNone/>
              <a:defRPr sz="900">
                <a:solidFill>
                  <a:schemeClr val="lt1"/>
                </a:solidFill>
              </a:defRPr>
            </a:lvl4pPr>
            <a:lvl5pPr lvl="4" rtl="0">
              <a:lnSpc>
                <a:spcPct val="100000"/>
              </a:lnSpc>
              <a:spcBef>
                <a:spcPts val="0"/>
              </a:spcBef>
              <a:spcAft>
                <a:spcPts val="0"/>
              </a:spcAft>
              <a:buClr>
                <a:schemeClr val="lt1"/>
              </a:buClr>
              <a:buSzPts val="900"/>
              <a:buNone/>
              <a:defRPr sz="900">
                <a:solidFill>
                  <a:schemeClr val="lt1"/>
                </a:solidFill>
              </a:defRPr>
            </a:lvl5pPr>
            <a:lvl6pPr lvl="5" rtl="0">
              <a:lnSpc>
                <a:spcPct val="100000"/>
              </a:lnSpc>
              <a:spcBef>
                <a:spcPts val="0"/>
              </a:spcBef>
              <a:spcAft>
                <a:spcPts val="0"/>
              </a:spcAft>
              <a:buClr>
                <a:schemeClr val="lt1"/>
              </a:buClr>
              <a:buSzPts val="900"/>
              <a:buNone/>
              <a:defRPr sz="900">
                <a:solidFill>
                  <a:schemeClr val="lt1"/>
                </a:solidFill>
              </a:defRPr>
            </a:lvl6pPr>
            <a:lvl7pPr lvl="6" rtl="0">
              <a:lnSpc>
                <a:spcPct val="100000"/>
              </a:lnSpc>
              <a:spcBef>
                <a:spcPts val="0"/>
              </a:spcBef>
              <a:spcAft>
                <a:spcPts val="0"/>
              </a:spcAft>
              <a:buClr>
                <a:schemeClr val="lt1"/>
              </a:buClr>
              <a:buSzPts val="900"/>
              <a:buNone/>
              <a:defRPr sz="900">
                <a:solidFill>
                  <a:schemeClr val="lt1"/>
                </a:solidFill>
              </a:defRPr>
            </a:lvl7pPr>
            <a:lvl8pPr lvl="7" rtl="0">
              <a:lnSpc>
                <a:spcPct val="100000"/>
              </a:lnSpc>
              <a:spcBef>
                <a:spcPts val="0"/>
              </a:spcBef>
              <a:spcAft>
                <a:spcPts val="0"/>
              </a:spcAft>
              <a:buClr>
                <a:schemeClr val="lt1"/>
              </a:buClr>
              <a:buSzPts val="900"/>
              <a:buNone/>
              <a:defRPr sz="900">
                <a:solidFill>
                  <a:schemeClr val="lt1"/>
                </a:solidFill>
              </a:defRPr>
            </a:lvl8pPr>
            <a:lvl9pPr lvl="8" rtl="0">
              <a:lnSpc>
                <a:spcPct val="100000"/>
              </a:lnSpc>
              <a:spcBef>
                <a:spcPts val="0"/>
              </a:spcBef>
              <a:spcAft>
                <a:spcPts val="0"/>
              </a:spcAft>
              <a:buClr>
                <a:schemeClr val="lt1"/>
              </a:buClr>
              <a:buSzPts val="900"/>
              <a:buNone/>
              <a:defRPr sz="900">
                <a:solidFill>
                  <a:schemeClr val="lt1"/>
                </a:solidFill>
              </a:defRPr>
            </a:lvl9pPr>
          </a:lstStyle>
          <a:p>
            <a:endParaRPr/>
          </a:p>
        </p:txBody>
      </p:sp>
      <p:sp>
        <p:nvSpPr>
          <p:cNvPr id="83" name="Google Shape;83;p10"/>
          <p:cNvSpPr txBox="1">
            <a:spLocks noGrp="1"/>
          </p:cNvSpPr>
          <p:nvPr>
            <p:ph type="ctrTitle" idx="3"/>
          </p:nvPr>
        </p:nvSpPr>
        <p:spPr>
          <a:xfrm flipH="1">
            <a:off x="3884850" y="2423575"/>
            <a:ext cx="1374300" cy="6477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1100"/>
              <a:buNone/>
              <a:defRPr sz="1100">
                <a:solidFill>
                  <a:schemeClr val="dk1"/>
                </a:solidFill>
              </a:defRPr>
            </a:lvl1pPr>
            <a:lvl2pPr lvl="1" algn="ctr" rtl="0">
              <a:spcBef>
                <a:spcPts val="0"/>
              </a:spcBef>
              <a:spcAft>
                <a:spcPts val="0"/>
              </a:spcAft>
              <a:buClr>
                <a:schemeClr val="dk1"/>
              </a:buClr>
              <a:buSzPts val="1100"/>
              <a:buNone/>
              <a:defRPr sz="1100">
                <a:solidFill>
                  <a:schemeClr val="dk1"/>
                </a:solidFill>
              </a:defRPr>
            </a:lvl2pPr>
            <a:lvl3pPr lvl="2" algn="ctr" rtl="0">
              <a:spcBef>
                <a:spcPts val="0"/>
              </a:spcBef>
              <a:spcAft>
                <a:spcPts val="0"/>
              </a:spcAft>
              <a:buClr>
                <a:schemeClr val="dk1"/>
              </a:buClr>
              <a:buSzPts val="1100"/>
              <a:buNone/>
              <a:defRPr sz="1100">
                <a:solidFill>
                  <a:schemeClr val="dk1"/>
                </a:solidFill>
              </a:defRPr>
            </a:lvl3pPr>
            <a:lvl4pPr lvl="3" algn="ctr" rtl="0">
              <a:spcBef>
                <a:spcPts val="0"/>
              </a:spcBef>
              <a:spcAft>
                <a:spcPts val="0"/>
              </a:spcAft>
              <a:buClr>
                <a:schemeClr val="dk1"/>
              </a:buClr>
              <a:buSzPts val="1100"/>
              <a:buNone/>
              <a:defRPr sz="1100">
                <a:solidFill>
                  <a:schemeClr val="dk1"/>
                </a:solidFill>
              </a:defRPr>
            </a:lvl4pPr>
            <a:lvl5pPr lvl="4" algn="ctr" rtl="0">
              <a:spcBef>
                <a:spcPts val="0"/>
              </a:spcBef>
              <a:spcAft>
                <a:spcPts val="0"/>
              </a:spcAft>
              <a:buClr>
                <a:schemeClr val="dk1"/>
              </a:buClr>
              <a:buSzPts val="1100"/>
              <a:buNone/>
              <a:defRPr sz="1100">
                <a:solidFill>
                  <a:schemeClr val="dk1"/>
                </a:solidFill>
              </a:defRPr>
            </a:lvl5pPr>
            <a:lvl6pPr lvl="5" algn="ctr" rtl="0">
              <a:spcBef>
                <a:spcPts val="0"/>
              </a:spcBef>
              <a:spcAft>
                <a:spcPts val="0"/>
              </a:spcAft>
              <a:buClr>
                <a:schemeClr val="dk1"/>
              </a:buClr>
              <a:buSzPts val="1100"/>
              <a:buNone/>
              <a:defRPr sz="1100">
                <a:solidFill>
                  <a:schemeClr val="dk1"/>
                </a:solidFill>
              </a:defRPr>
            </a:lvl6pPr>
            <a:lvl7pPr lvl="6" algn="ctr" rtl="0">
              <a:spcBef>
                <a:spcPts val="0"/>
              </a:spcBef>
              <a:spcAft>
                <a:spcPts val="0"/>
              </a:spcAft>
              <a:buClr>
                <a:schemeClr val="dk1"/>
              </a:buClr>
              <a:buSzPts val="1100"/>
              <a:buNone/>
              <a:defRPr sz="1100">
                <a:solidFill>
                  <a:schemeClr val="dk1"/>
                </a:solidFill>
              </a:defRPr>
            </a:lvl7pPr>
            <a:lvl8pPr lvl="7" algn="ctr" rtl="0">
              <a:spcBef>
                <a:spcPts val="0"/>
              </a:spcBef>
              <a:spcAft>
                <a:spcPts val="0"/>
              </a:spcAft>
              <a:buClr>
                <a:schemeClr val="dk1"/>
              </a:buClr>
              <a:buSzPts val="1100"/>
              <a:buNone/>
              <a:defRPr sz="1100">
                <a:solidFill>
                  <a:schemeClr val="dk1"/>
                </a:solidFill>
              </a:defRPr>
            </a:lvl8pPr>
            <a:lvl9pPr lvl="8" algn="ctr" rtl="0">
              <a:spcBef>
                <a:spcPts val="0"/>
              </a:spcBef>
              <a:spcAft>
                <a:spcPts val="0"/>
              </a:spcAft>
              <a:buClr>
                <a:schemeClr val="dk1"/>
              </a:buClr>
              <a:buSzPts val="1100"/>
              <a:buNone/>
              <a:defRPr sz="1100">
                <a:solidFill>
                  <a:schemeClr val="dk1"/>
                </a:solidFill>
              </a:defRPr>
            </a:lvl9pPr>
          </a:lstStyle>
          <a:p>
            <a:endParaRPr/>
          </a:p>
        </p:txBody>
      </p:sp>
      <p:sp>
        <p:nvSpPr>
          <p:cNvPr id="84" name="Google Shape;84;p10"/>
          <p:cNvSpPr txBox="1">
            <a:spLocks noGrp="1"/>
          </p:cNvSpPr>
          <p:nvPr>
            <p:ph type="subTitle" idx="4"/>
          </p:nvPr>
        </p:nvSpPr>
        <p:spPr>
          <a:xfrm flipH="1">
            <a:off x="3579450" y="2954750"/>
            <a:ext cx="1985100" cy="970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900"/>
              <a:buNone/>
              <a:defRPr sz="900">
                <a:solidFill>
                  <a:schemeClr val="dk1"/>
                </a:solidFill>
              </a:defRPr>
            </a:lvl1pPr>
            <a:lvl2pPr lvl="1" algn="ctr" rtl="0">
              <a:lnSpc>
                <a:spcPct val="100000"/>
              </a:lnSpc>
              <a:spcBef>
                <a:spcPts val="0"/>
              </a:spcBef>
              <a:spcAft>
                <a:spcPts val="0"/>
              </a:spcAft>
              <a:buClr>
                <a:schemeClr val="dk1"/>
              </a:buClr>
              <a:buSzPts val="900"/>
              <a:buNone/>
              <a:defRPr sz="900">
                <a:solidFill>
                  <a:schemeClr val="dk1"/>
                </a:solidFill>
              </a:defRPr>
            </a:lvl2pPr>
            <a:lvl3pPr lvl="2" algn="ctr" rtl="0">
              <a:lnSpc>
                <a:spcPct val="100000"/>
              </a:lnSpc>
              <a:spcBef>
                <a:spcPts val="0"/>
              </a:spcBef>
              <a:spcAft>
                <a:spcPts val="0"/>
              </a:spcAft>
              <a:buClr>
                <a:schemeClr val="dk1"/>
              </a:buClr>
              <a:buSzPts val="900"/>
              <a:buNone/>
              <a:defRPr sz="900">
                <a:solidFill>
                  <a:schemeClr val="dk1"/>
                </a:solidFill>
              </a:defRPr>
            </a:lvl3pPr>
            <a:lvl4pPr lvl="3" algn="ctr" rtl="0">
              <a:lnSpc>
                <a:spcPct val="100000"/>
              </a:lnSpc>
              <a:spcBef>
                <a:spcPts val="0"/>
              </a:spcBef>
              <a:spcAft>
                <a:spcPts val="0"/>
              </a:spcAft>
              <a:buClr>
                <a:schemeClr val="dk1"/>
              </a:buClr>
              <a:buSzPts val="900"/>
              <a:buNone/>
              <a:defRPr sz="900">
                <a:solidFill>
                  <a:schemeClr val="dk1"/>
                </a:solidFill>
              </a:defRPr>
            </a:lvl4pPr>
            <a:lvl5pPr lvl="4" algn="ctr" rtl="0">
              <a:lnSpc>
                <a:spcPct val="100000"/>
              </a:lnSpc>
              <a:spcBef>
                <a:spcPts val="0"/>
              </a:spcBef>
              <a:spcAft>
                <a:spcPts val="0"/>
              </a:spcAft>
              <a:buClr>
                <a:schemeClr val="dk1"/>
              </a:buClr>
              <a:buSzPts val="900"/>
              <a:buNone/>
              <a:defRPr sz="900">
                <a:solidFill>
                  <a:schemeClr val="dk1"/>
                </a:solidFill>
              </a:defRPr>
            </a:lvl5pPr>
            <a:lvl6pPr lvl="5" algn="ctr" rtl="0">
              <a:lnSpc>
                <a:spcPct val="100000"/>
              </a:lnSpc>
              <a:spcBef>
                <a:spcPts val="0"/>
              </a:spcBef>
              <a:spcAft>
                <a:spcPts val="0"/>
              </a:spcAft>
              <a:buClr>
                <a:schemeClr val="dk1"/>
              </a:buClr>
              <a:buSzPts val="900"/>
              <a:buNone/>
              <a:defRPr sz="900">
                <a:solidFill>
                  <a:schemeClr val="dk1"/>
                </a:solidFill>
              </a:defRPr>
            </a:lvl6pPr>
            <a:lvl7pPr lvl="6" algn="ctr" rtl="0">
              <a:lnSpc>
                <a:spcPct val="100000"/>
              </a:lnSpc>
              <a:spcBef>
                <a:spcPts val="0"/>
              </a:spcBef>
              <a:spcAft>
                <a:spcPts val="0"/>
              </a:spcAft>
              <a:buClr>
                <a:schemeClr val="dk1"/>
              </a:buClr>
              <a:buSzPts val="900"/>
              <a:buNone/>
              <a:defRPr sz="900">
                <a:solidFill>
                  <a:schemeClr val="dk1"/>
                </a:solidFill>
              </a:defRPr>
            </a:lvl7pPr>
            <a:lvl8pPr lvl="7" algn="ctr" rtl="0">
              <a:lnSpc>
                <a:spcPct val="100000"/>
              </a:lnSpc>
              <a:spcBef>
                <a:spcPts val="0"/>
              </a:spcBef>
              <a:spcAft>
                <a:spcPts val="0"/>
              </a:spcAft>
              <a:buClr>
                <a:schemeClr val="dk1"/>
              </a:buClr>
              <a:buSzPts val="900"/>
              <a:buNone/>
              <a:defRPr sz="900">
                <a:solidFill>
                  <a:schemeClr val="dk1"/>
                </a:solidFill>
              </a:defRPr>
            </a:lvl8pPr>
            <a:lvl9pPr lvl="8" algn="ctr" rtl="0">
              <a:lnSpc>
                <a:spcPct val="100000"/>
              </a:lnSpc>
              <a:spcBef>
                <a:spcPts val="0"/>
              </a:spcBef>
              <a:spcAft>
                <a:spcPts val="0"/>
              </a:spcAft>
              <a:buClr>
                <a:schemeClr val="dk1"/>
              </a:buClr>
              <a:buSzPts val="900"/>
              <a:buNone/>
              <a:defRPr sz="900">
                <a:solidFill>
                  <a:schemeClr val="dk1"/>
                </a:solidFill>
              </a:defRPr>
            </a:lvl9pPr>
          </a:lstStyle>
          <a:p>
            <a:endParaRPr/>
          </a:p>
        </p:txBody>
      </p:sp>
      <p:sp>
        <p:nvSpPr>
          <p:cNvPr id="85" name="Google Shape;85;p10"/>
          <p:cNvSpPr txBox="1">
            <a:spLocks noGrp="1"/>
          </p:cNvSpPr>
          <p:nvPr>
            <p:ph type="ctrTitle" idx="5"/>
          </p:nvPr>
        </p:nvSpPr>
        <p:spPr>
          <a:xfrm flipH="1">
            <a:off x="7043225" y="2423575"/>
            <a:ext cx="1374300" cy="6477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1100"/>
              <a:buNone/>
              <a:defRPr sz="1100">
                <a:solidFill>
                  <a:schemeClr val="dk1"/>
                </a:solidFill>
              </a:defRPr>
            </a:lvl1pPr>
            <a:lvl2pPr lvl="1" algn="r" rtl="0">
              <a:spcBef>
                <a:spcPts val="0"/>
              </a:spcBef>
              <a:spcAft>
                <a:spcPts val="0"/>
              </a:spcAft>
              <a:buClr>
                <a:schemeClr val="dk1"/>
              </a:buClr>
              <a:buSzPts val="1100"/>
              <a:buNone/>
              <a:defRPr sz="1100">
                <a:solidFill>
                  <a:schemeClr val="dk1"/>
                </a:solidFill>
              </a:defRPr>
            </a:lvl2pPr>
            <a:lvl3pPr lvl="2" algn="r" rtl="0">
              <a:spcBef>
                <a:spcPts val="0"/>
              </a:spcBef>
              <a:spcAft>
                <a:spcPts val="0"/>
              </a:spcAft>
              <a:buClr>
                <a:schemeClr val="dk1"/>
              </a:buClr>
              <a:buSzPts val="1100"/>
              <a:buNone/>
              <a:defRPr sz="1100">
                <a:solidFill>
                  <a:schemeClr val="dk1"/>
                </a:solidFill>
              </a:defRPr>
            </a:lvl3pPr>
            <a:lvl4pPr lvl="3" algn="r" rtl="0">
              <a:spcBef>
                <a:spcPts val="0"/>
              </a:spcBef>
              <a:spcAft>
                <a:spcPts val="0"/>
              </a:spcAft>
              <a:buClr>
                <a:schemeClr val="dk1"/>
              </a:buClr>
              <a:buSzPts val="1100"/>
              <a:buNone/>
              <a:defRPr sz="1100">
                <a:solidFill>
                  <a:schemeClr val="dk1"/>
                </a:solidFill>
              </a:defRPr>
            </a:lvl4pPr>
            <a:lvl5pPr lvl="4" algn="r" rtl="0">
              <a:spcBef>
                <a:spcPts val="0"/>
              </a:spcBef>
              <a:spcAft>
                <a:spcPts val="0"/>
              </a:spcAft>
              <a:buClr>
                <a:schemeClr val="dk1"/>
              </a:buClr>
              <a:buSzPts val="1100"/>
              <a:buNone/>
              <a:defRPr sz="1100">
                <a:solidFill>
                  <a:schemeClr val="dk1"/>
                </a:solidFill>
              </a:defRPr>
            </a:lvl5pPr>
            <a:lvl6pPr lvl="5" algn="r" rtl="0">
              <a:spcBef>
                <a:spcPts val="0"/>
              </a:spcBef>
              <a:spcAft>
                <a:spcPts val="0"/>
              </a:spcAft>
              <a:buClr>
                <a:schemeClr val="dk1"/>
              </a:buClr>
              <a:buSzPts val="1100"/>
              <a:buNone/>
              <a:defRPr sz="1100">
                <a:solidFill>
                  <a:schemeClr val="dk1"/>
                </a:solidFill>
              </a:defRPr>
            </a:lvl6pPr>
            <a:lvl7pPr lvl="6" algn="r" rtl="0">
              <a:spcBef>
                <a:spcPts val="0"/>
              </a:spcBef>
              <a:spcAft>
                <a:spcPts val="0"/>
              </a:spcAft>
              <a:buClr>
                <a:schemeClr val="dk1"/>
              </a:buClr>
              <a:buSzPts val="1100"/>
              <a:buNone/>
              <a:defRPr sz="1100">
                <a:solidFill>
                  <a:schemeClr val="dk1"/>
                </a:solidFill>
              </a:defRPr>
            </a:lvl7pPr>
            <a:lvl8pPr lvl="7" algn="r" rtl="0">
              <a:spcBef>
                <a:spcPts val="0"/>
              </a:spcBef>
              <a:spcAft>
                <a:spcPts val="0"/>
              </a:spcAft>
              <a:buClr>
                <a:schemeClr val="dk1"/>
              </a:buClr>
              <a:buSzPts val="1100"/>
              <a:buNone/>
              <a:defRPr sz="1100">
                <a:solidFill>
                  <a:schemeClr val="dk1"/>
                </a:solidFill>
              </a:defRPr>
            </a:lvl8pPr>
            <a:lvl9pPr lvl="8" algn="r" rtl="0">
              <a:spcBef>
                <a:spcPts val="0"/>
              </a:spcBef>
              <a:spcAft>
                <a:spcPts val="0"/>
              </a:spcAft>
              <a:buClr>
                <a:schemeClr val="dk1"/>
              </a:buClr>
              <a:buSzPts val="1100"/>
              <a:buNone/>
              <a:defRPr sz="1100">
                <a:solidFill>
                  <a:schemeClr val="dk1"/>
                </a:solidFill>
              </a:defRPr>
            </a:lvl9pPr>
          </a:lstStyle>
          <a:p>
            <a:endParaRPr/>
          </a:p>
        </p:txBody>
      </p:sp>
      <p:sp>
        <p:nvSpPr>
          <p:cNvPr id="86" name="Google Shape;86;p10"/>
          <p:cNvSpPr txBox="1">
            <a:spLocks noGrp="1"/>
          </p:cNvSpPr>
          <p:nvPr>
            <p:ph type="subTitle" idx="6"/>
          </p:nvPr>
        </p:nvSpPr>
        <p:spPr>
          <a:xfrm flipH="1">
            <a:off x="6432425" y="2954750"/>
            <a:ext cx="1985100" cy="9705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Clr>
                <a:schemeClr val="dk1"/>
              </a:buClr>
              <a:buSzPts val="900"/>
              <a:buNone/>
              <a:defRPr sz="900">
                <a:solidFill>
                  <a:schemeClr val="dk1"/>
                </a:solidFill>
              </a:defRPr>
            </a:lvl1pPr>
            <a:lvl2pPr lvl="1" algn="r" rtl="0">
              <a:lnSpc>
                <a:spcPct val="100000"/>
              </a:lnSpc>
              <a:spcBef>
                <a:spcPts val="0"/>
              </a:spcBef>
              <a:spcAft>
                <a:spcPts val="0"/>
              </a:spcAft>
              <a:buClr>
                <a:schemeClr val="dk1"/>
              </a:buClr>
              <a:buSzPts val="900"/>
              <a:buNone/>
              <a:defRPr sz="900">
                <a:solidFill>
                  <a:schemeClr val="dk1"/>
                </a:solidFill>
              </a:defRPr>
            </a:lvl2pPr>
            <a:lvl3pPr lvl="2" algn="r" rtl="0">
              <a:lnSpc>
                <a:spcPct val="100000"/>
              </a:lnSpc>
              <a:spcBef>
                <a:spcPts val="0"/>
              </a:spcBef>
              <a:spcAft>
                <a:spcPts val="0"/>
              </a:spcAft>
              <a:buClr>
                <a:schemeClr val="dk1"/>
              </a:buClr>
              <a:buSzPts val="900"/>
              <a:buNone/>
              <a:defRPr sz="900">
                <a:solidFill>
                  <a:schemeClr val="dk1"/>
                </a:solidFill>
              </a:defRPr>
            </a:lvl3pPr>
            <a:lvl4pPr lvl="3" algn="r" rtl="0">
              <a:lnSpc>
                <a:spcPct val="100000"/>
              </a:lnSpc>
              <a:spcBef>
                <a:spcPts val="0"/>
              </a:spcBef>
              <a:spcAft>
                <a:spcPts val="0"/>
              </a:spcAft>
              <a:buClr>
                <a:schemeClr val="dk1"/>
              </a:buClr>
              <a:buSzPts val="900"/>
              <a:buNone/>
              <a:defRPr sz="900">
                <a:solidFill>
                  <a:schemeClr val="dk1"/>
                </a:solidFill>
              </a:defRPr>
            </a:lvl4pPr>
            <a:lvl5pPr lvl="4" algn="r" rtl="0">
              <a:lnSpc>
                <a:spcPct val="100000"/>
              </a:lnSpc>
              <a:spcBef>
                <a:spcPts val="0"/>
              </a:spcBef>
              <a:spcAft>
                <a:spcPts val="0"/>
              </a:spcAft>
              <a:buClr>
                <a:schemeClr val="dk1"/>
              </a:buClr>
              <a:buSzPts val="900"/>
              <a:buNone/>
              <a:defRPr sz="900">
                <a:solidFill>
                  <a:schemeClr val="dk1"/>
                </a:solidFill>
              </a:defRPr>
            </a:lvl5pPr>
            <a:lvl6pPr lvl="5" algn="r" rtl="0">
              <a:lnSpc>
                <a:spcPct val="100000"/>
              </a:lnSpc>
              <a:spcBef>
                <a:spcPts val="0"/>
              </a:spcBef>
              <a:spcAft>
                <a:spcPts val="0"/>
              </a:spcAft>
              <a:buClr>
                <a:schemeClr val="dk1"/>
              </a:buClr>
              <a:buSzPts val="900"/>
              <a:buNone/>
              <a:defRPr sz="900">
                <a:solidFill>
                  <a:schemeClr val="dk1"/>
                </a:solidFill>
              </a:defRPr>
            </a:lvl6pPr>
            <a:lvl7pPr lvl="6" algn="r" rtl="0">
              <a:lnSpc>
                <a:spcPct val="100000"/>
              </a:lnSpc>
              <a:spcBef>
                <a:spcPts val="0"/>
              </a:spcBef>
              <a:spcAft>
                <a:spcPts val="0"/>
              </a:spcAft>
              <a:buClr>
                <a:schemeClr val="dk1"/>
              </a:buClr>
              <a:buSzPts val="900"/>
              <a:buNone/>
              <a:defRPr sz="900">
                <a:solidFill>
                  <a:schemeClr val="dk1"/>
                </a:solidFill>
              </a:defRPr>
            </a:lvl7pPr>
            <a:lvl8pPr lvl="7" algn="r" rtl="0">
              <a:lnSpc>
                <a:spcPct val="100000"/>
              </a:lnSpc>
              <a:spcBef>
                <a:spcPts val="0"/>
              </a:spcBef>
              <a:spcAft>
                <a:spcPts val="0"/>
              </a:spcAft>
              <a:buClr>
                <a:schemeClr val="dk1"/>
              </a:buClr>
              <a:buSzPts val="900"/>
              <a:buNone/>
              <a:defRPr sz="900">
                <a:solidFill>
                  <a:schemeClr val="dk1"/>
                </a:solidFill>
              </a:defRPr>
            </a:lvl8pPr>
            <a:lvl9pPr lvl="8" algn="r" rtl="0">
              <a:lnSpc>
                <a:spcPct val="100000"/>
              </a:lnSpc>
              <a:spcBef>
                <a:spcPts val="0"/>
              </a:spcBef>
              <a:spcAft>
                <a:spcPts val="0"/>
              </a:spcAft>
              <a:buClr>
                <a:schemeClr val="dk1"/>
              </a:buClr>
              <a:buSzPts val="900"/>
              <a:buNone/>
              <a:defRPr sz="900">
                <a:solidFill>
                  <a:schemeClr val="dk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design ">
  <p:cSld name="CUSTOM_15_1_1_2_1">
    <p:spTree>
      <p:nvGrpSpPr>
        <p:cNvPr id="1" name="Shape 87"/>
        <p:cNvGrpSpPr/>
        <p:nvPr/>
      </p:nvGrpSpPr>
      <p:grpSpPr>
        <a:xfrm>
          <a:off x="0" y="0"/>
          <a:ext cx="0" cy="0"/>
          <a:chOff x="0" y="0"/>
          <a:chExt cx="0" cy="0"/>
        </a:xfrm>
      </p:grpSpPr>
      <p:sp>
        <p:nvSpPr>
          <p:cNvPr id="88" name="Google Shape;88;p11"/>
          <p:cNvSpPr txBox="1">
            <a:spLocks noGrp="1"/>
          </p:cNvSpPr>
          <p:nvPr>
            <p:ph type="ctrTitle"/>
          </p:nvPr>
        </p:nvSpPr>
        <p:spPr>
          <a:xfrm>
            <a:off x="610871" y="405336"/>
            <a:ext cx="1737300" cy="946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Design 1">
  <p:cSld name="CUSTOM_15_1_1_2">
    <p:spTree>
      <p:nvGrpSpPr>
        <p:cNvPr id="1" name="Shape 89"/>
        <p:cNvGrpSpPr/>
        <p:nvPr/>
      </p:nvGrpSpPr>
      <p:grpSpPr>
        <a:xfrm>
          <a:off x="0" y="0"/>
          <a:ext cx="0" cy="0"/>
          <a:chOff x="0" y="0"/>
          <a:chExt cx="0" cy="0"/>
        </a:xfrm>
      </p:grpSpPr>
      <p:sp>
        <p:nvSpPr>
          <p:cNvPr id="90" name="Google Shape;90;p12"/>
          <p:cNvSpPr txBox="1">
            <a:spLocks noGrp="1"/>
          </p:cNvSpPr>
          <p:nvPr>
            <p:ph type="ctrTitle"/>
          </p:nvPr>
        </p:nvSpPr>
        <p:spPr>
          <a:xfrm>
            <a:off x="6793000" y="405336"/>
            <a:ext cx="1737300" cy="9462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 Design 2">
  <p:cSld name="CUSTOM_15">
    <p:spTree>
      <p:nvGrpSpPr>
        <p:cNvPr id="1" name="Shape 91"/>
        <p:cNvGrpSpPr/>
        <p:nvPr/>
      </p:nvGrpSpPr>
      <p:grpSpPr>
        <a:xfrm>
          <a:off x="0" y="0"/>
          <a:ext cx="0" cy="0"/>
          <a:chOff x="0" y="0"/>
          <a:chExt cx="0" cy="0"/>
        </a:xfrm>
      </p:grpSpPr>
      <p:sp>
        <p:nvSpPr>
          <p:cNvPr id="92" name="Google Shape;92;p13"/>
          <p:cNvSpPr txBox="1">
            <a:spLocks noGrp="1"/>
          </p:cNvSpPr>
          <p:nvPr>
            <p:ph type="ctrTitle"/>
          </p:nvPr>
        </p:nvSpPr>
        <p:spPr>
          <a:xfrm>
            <a:off x="3080975" y="405336"/>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s">
  <p:cSld name="CUSTOM_22">
    <p:spTree>
      <p:nvGrpSpPr>
        <p:cNvPr id="1" name="Shape 93"/>
        <p:cNvGrpSpPr/>
        <p:nvPr/>
      </p:nvGrpSpPr>
      <p:grpSpPr>
        <a:xfrm>
          <a:off x="0" y="0"/>
          <a:ext cx="0" cy="0"/>
          <a:chOff x="0" y="0"/>
          <a:chExt cx="0" cy="0"/>
        </a:xfrm>
      </p:grpSpPr>
      <p:sp>
        <p:nvSpPr>
          <p:cNvPr id="94" name="Google Shape;94;p14"/>
          <p:cNvSpPr/>
          <p:nvPr/>
        </p:nvSpPr>
        <p:spPr>
          <a:xfrm flipH="1">
            <a:off x="4308501" y="-410756"/>
            <a:ext cx="6000900" cy="5714700"/>
          </a:xfrm>
          <a:prstGeom prst="hexagon">
            <a:avLst>
              <a:gd name="adj" fmla="val 25000"/>
              <a:gd name="vf" fmla="val 11547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4"/>
          <p:cNvSpPr/>
          <p:nvPr/>
        </p:nvSpPr>
        <p:spPr>
          <a:xfrm flipH="1">
            <a:off x="7518426" y="-410756"/>
            <a:ext cx="6000900" cy="5714700"/>
          </a:xfrm>
          <a:prstGeom prst="hexagon">
            <a:avLst>
              <a:gd name="adj" fmla="val 25000"/>
              <a:gd name="vf" fmla="val 11547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4"/>
          <p:cNvSpPr txBox="1">
            <a:spLocks noGrp="1"/>
          </p:cNvSpPr>
          <p:nvPr>
            <p:ph type="ctrTitle"/>
          </p:nvPr>
        </p:nvSpPr>
        <p:spPr>
          <a:xfrm flipH="1">
            <a:off x="5526018" y="1652050"/>
            <a:ext cx="1731600" cy="6477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dk1"/>
              </a:buClr>
              <a:buSzPts val="1800"/>
              <a:buFont typeface="Nunito Sans ExtraBold"/>
              <a:buNone/>
              <a:defRPr sz="1800" b="0">
                <a:solidFill>
                  <a:schemeClr val="dk1"/>
                </a:solidFill>
                <a:latin typeface="Nunito Sans ExtraBold"/>
                <a:ea typeface="Nunito Sans ExtraBold"/>
                <a:cs typeface="Nunito Sans ExtraBold"/>
                <a:sym typeface="Nunito Sans ExtraBold"/>
              </a:defRPr>
            </a:lvl1pPr>
            <a:lvl2pPr lvl="1"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2pPr>
            <a:lvl3pPr lvl="2"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3pPr>
            <a:lvl4pPr lvl="3"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4pPr>
            <a:lvl5pPr lvl="4"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5pPr>
            <a:lvl6pPr lvl="5"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6pPr>
            <a:lvl7pPr lvl="6"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7pPr>
            <a:lvl8pPr lvl="7"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8pPr>
            <a:lvl9pPr lvl="8" algn="r" rtl="0">
              <a:spcBef>
                <a:spcPts val="0"/>
              </a:spcBef>
              <a:spcAft>
                <a:spcPts val="0"/>
              </a:spcAft>
              <a:buClr>
                <a:schemeClr val="dk1"/>
              </a:buClr>
              <a:buSzPts val="1100"/>
              <a:buFont typeface="Nunito Sans ExtraBold"/>
              <a:buNone/>
              <a:defRPr sz="1100" b="0">
                <a:solidFill>
                  <a:schemeClr val="dk1"/>
                </a:solidFill>
                <a:latin typeface="Nunito Sans ExtraBold"/>
                <a:ea typeface="Nunito Sans ExtraBold"/>
                <a:cs typeface="Nunito Sans ExtraBold"/>
                <a:sym typeface="Nunito Sans ExtraBold"/>
              </a:defRPr>
            </a:lvl9pPr>
          </a:lstStyle>
          <a:p>
            <a:endParaRPr/>
          </a:p>
        </p:txBody>
      </p:sp>
      <p:sp>
        <p:nvSpPr>
          <p:cNvPr id="97" name="Google Shape;97;p14"/>
          <p:cNvSpPr txBox="1">
            <a:spLocks noGrp="1"/>
          </p:cNvSpPr>
          <p:nvPr>
            <p:ph type="ctrTitle" idx="2"/>
          </p:nvPr>
        </p:nvSpPr>
        <p:spPr>
          <a:xfrm>
            <a:off x="3999944" y="2355535"/>
            <a:ext cx="3281400" cy="803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1pPr>
            <a:lvl2pPr lvl="1"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2pPr>
            <a:lvl3pPr lvl="2"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3pPr>
            <a:lvl4pPr lvl="3"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4pPr>
            <a:lvl5pPr lvl="4"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5pPr>
            <a:lvl6pPr lvl="5"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6pPr>
            <a:lvl7pPr lvl="6"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7pPr>
            <a:lvl8pPr lvl="7"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8pPr>
            <a:lvl9pPr lvl="8" algn="r" rtl="0">
              <a:spcBef>
                <a:spcPts val="0"/>
              </a:spcBef>
              <a:spcAft>
                <a:spcPts val="0"/>
              </a:spcAft>
              <a:buSzPts val="1100"/>
              <a:buFont typeface="Assistant ExtraLight"/>
              <a:buNone/>
              <a:defRPr sz="1100" b="0">
                <a:latin typeface="Assistant ExtraLight"/>
                <a:ea typeface="Assistant ExtraLight"/>
                <a:cs typeface="Assistant ExtraLight"/>
                <a:sym typeface="Assistant ExtraLight"/>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redits">
  <p:cSld name="CUSTOM_14">
    <p:spTree>
      <p:nvGrpSpPr>
        <p:cNvPr id="1" name="Shape 98"/>
        <p:cNvGrpSpPr/>
        <p:nvPr/>
      </p:nvGrpSpPr>
      <p:grpSpPr>
        <a:xfrm>
          <a:off x="0" y="0"/>
          <a:ext cx="0" cy="0"/>
          <a:chOff x="0" y="0"/>
          <a:chExt cx="0" cy="0"/>
        </a:xfrm>
      </p:grpSpPr>
      <p:sp>
        <p:nvSpPr>
          <p:cNvPr id="99" name="Google Shape;99;p15"/>
          <p:cNvSpPr/>
          <p:nvPr/>
        </p:nvSpPr>
        <p:spPr>
          <a:xfrm>
            <a:off x="-64300" y="1073700"/>
            <a:ext cx="9251875" cy="4108375"/>
          </a:xfrm>
          <a:custGeom>
            <a:avLst/>
            <a:gdLst/>
            <a:ahLst/>
            <a:cxnLst/>
            <a:rect l="l" t="t" r="r" b="b"/>
            <a:pathLst>
              <a:path w="370075" h="164335" extrusionOk="0">
                <a:moveTo>
                  <a:pt x="2058" y="32147"/>
                </a:moveTo>
                <a:lnTo>
                  <a:pt x="186709" y="0"/>
                </a:lnTo>
                <a:lnTo>
                  <a:pt x="370075" y="32147"/>
                </a:lnTo>
                <a:lnTo>
                  <a:pt x="370075" y="164335"/>
                </a:lnTo>
                <a:lnTo>
                  <a:pt x="0" y="164335"/>
                </a:lnTo>
                <a:close/>
              </a:path>
            </a:pathLst>
          </a:custGeom>
          <a:solidFill>
            <a:schemeClr val="dk1"/>
          </a:solidFill>
          <a:ln>
            <a:noFill/>
          </a:ln>
        </p:spPr>
      </p:sp>
      <p:sp>
        <p:nvSpPr>
          <p:cNvPr id="100" name="Google Shape;100;p15"/>
          <p:cNvSpPr txBox="1">
            <a:spLocks noGrp="1"/>
          </p:cNvSpPr>
          <p:nvPr>
            <p:ph type="body" idx="1"/>
          </p:nvPr>
        </p:nvSpPr>
        <p:spPr>
          <a:xfrm>
            <a:off x="2780100" y="2134800"/>
            <a:ext cx="3583800" cy="1476000"/>
          </a:xfrm>
          <a:prstGeom prst="rect">
            <a:avLst/>
          </a:prstGeom>
        </p:spPr>
        <p:txBody>
          <a:bodyPr spcFirstLastPara="1" wrap="square" lIns="91425" tIns="91425" rIns="91425" bIns="91425" anchor="t" anchorCtr="0">
            <a:noAutofit/>
          </a:bodyPr>
          <a:lstStyle>
            <a:lvl1pPr marL="457200" lvl="0" indent="-298450" rtl="0">
              <a:spcBef>
                <a:spcPts val="0"/>
              </a:spcBef>
              <a:spcAft>
                <a:spcPts val="0"/>
              </a:spcAft>
              <a:buClr>
                <a:schemeClr val="lt1"/>
              </a:buClr>
              <a:buSzPts val="1100"/>
              <a:buChar char="●"/>
              <a:defRPr sz="1100">
                <a:solidFill>
                  <a:schemeClr val="lt1"/>
                </a:solidFill>
              </a:defRPr>
            </a:lvl1pPr>
            <a:lvl2pPr marL="914400" lvl="1" indent="-298450" rtl="0">
              <a:spcBef>
                <a:spcPts val="1600"/>
              </a:spcBef>
              <a:spcAft>
                <a:spcPts val="0"/>
              </a:spcAft>
              <a:buClr>
                <a:schemeClr val="lt1"/>
              </a:buClr>
              <a:buSzPts val="1100"/>
              <a:buChar char="○"/>
              <a:defRPr sz="1100">
                <a:solidFill>
                  <a:schemeClr val="lt1"/>
                </a:solidFill>
              </a:defRPr>
            </a:lvl2pPr>
            <a:lvl3pPr marL="1371600" lvl="2" indent="-298450" rtl="0">
              <a:spcBef>
                <a:spcPts val="1600"/>
              </a:spcBef>
              <a:spcAft>
                <a:spcPts val="0"/>
              </a:spcAft>
              <a:buClr>
                <a:schemeClr val="lt1"/>
              </a:buClr>
              <a:buSzPts val="1100"/>
              <a:buChar char="■"/>
              <a:defRPr sz="1100">
                <a:solidFill>
                  <a:schemeClr val="lt1"/>
                </a:solidFill>
              </a:defRPr>
            </a:lvl3pPr>
            <a:lvl4pPr marL="1828800" lvl="3" indent="-298450" rtl="0">
              <a:spcBef>
                <a:spcPts val="1600"/>
              </a:spcBef>
              <a:spcAft>
                <a:spcPts val="0"/>
              </a:spcAft>
              <a:buClr>
                <a:schemeClr val="lt1"/>
              </a:buClr>
              <a:buSzPts val="1100"/>
              <a:buChar char="●"/>
              <a:defRPr sz="1100">
                <a:solidFill>
                  <a:schemeClr val="lt1"/>
                </a:solidFill>
              </a:defRPr>
            </a:lvl4pPr>
            <a:lvl5pPr marL="2286000" lvl="4" indent="-298450" rtl="0">
              <a:spcBef>
                <a:spcPts val="1600"/>
              </a:spcBef>
              <a:spcAft>
                <a:spcPts val="0"/>
              </a:spcAft>
              <a:buClr>
                <a:schemeClr val="lt1"/>
              </a:buClr>
              <a:buSzPts val="1100"/>
              <a:buChar char="○"/>
              <a:defRPr sz="1100">
                <a:solidFill>
                  <a:schemeClr val="lt1"/>
                </a:solidFill>
              </a:defRPr>
            </a:lvl5pPr>
            <a:lvl6pPr marL="2743200" lvl="5" indent="-298450" rtl="0">
              <a:spcBef>
                <a:spcPts val="1600"/>
              </a:spcBef>
              <a:spcAft>
                <a:spcPts val="0"/>
              </a:spcAft>
              <a:buClr>
                <a:schemeClr val="lt1"/>
              </a:buClr>
              <a:buSzPts val="1100"/>
              <a:buChar char="■"/>
              <a:defRPr sz="1100">
                <a:solidFill>
                  <a:schemeClr val="lt1"/>
                </a:solidFill>
              </a:defRPr>
            </a:lvl6pPr>
            <a:lvl7pPr marL="3200400" lvl="6" indent="-298450" rtl="0">
              <a:spcBef>
                <a:spcPts val="1600"/>
              </a:spcBef>
              <a:spcAft>
                <a:spcPts val="0"/>
              </a:spcAft>
              <a:buClr>
                <a:schemeClr val="lt1"/>
              </a:buClr>
              <a:buSzPts val="1100"/>
              <a:buChar char="●"/>
              <a:defRPr sz="1100">
                <a:solidFill>
                  <a:schemeClr val="lt1"/>
                </a:solidFill>
              </a:defRPr>
            </a:lvl7pPr>
            <a:lvl8pPr marL="3657600" lvl="7" indent="-298450" rtl="0">
              <a:spcBef>
                <a:spcPts val="1600"/>
              </a:spcBef>
              <a:spcAft>
                <a:spcPts val="0"/>
              </a:spcAft>
              <a:buClr>
                <a:schemeClr val="lt1"/>
              </a:buClr>
              <a:buSzPts val="1100"/>
              <a:buChar char="○"/>
              <a:defRPr sz="1100">
                <a:solidFill>
                  <a:schemeClr val="lt1"/>
                </a:solidFill>
              </a:defRPr>
            </a:lvl8pPr>
            <a:lvl9pPr marL="4114800" lvl="8" indent="-298450" rtl="0">
              <a:spcBef>
                <a:spcPts val="1600"/>
              </a:spcBef>
              <a:spcAft>
                <a:spcPts val="1600"/>
              </a:spcAft>
              <a:buClr>
                <a:schemeClr val="lt1"/>
              </a:buClr>
              <a:buSzPts val="1100"/>
              <a:buChar char="■"/>
              <a:defRPr sz="1100">
                <a:solidFill>
                  <a:schemeClr val="lt1"/>
                </a:solidFill>
              </a:defRPr>
            </a:lvl9pPr>
          </a:lstStyle>
          <a:p>
            <a:endParaRPr/>
          </a:p>
        </p:txBody>
      </p:sp>
      <p:sp>
        <p:nvSpPr>
          <p:cNvPr id="101" name="Google Shape;101;p15"/>
          <p:cNvSpPr txBox="1">
            <a:spLocks noGrp="1"/>
          </p:cNvSpPr>
          <p:nvPr>
            <p:ph type="ctrTitle"/>
          </p:nvPr>
        </p:nvSpPr>
        <p:spPr>
          <a:xfrm>
            <a:off x="3080975" y="405336"/>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Resources">
  <p:cSld name="CUSTOM_14_1">
    <p:spTree>
      <p:nvGrpSpPr>
        <p:cNvPr id="1" name="Shape 102"/>
        <p:cNvGrpSpPr/>
        <p:nvPr/>
      </p:nvGrpSpPr>
      <p:grpSpPr>
        <a:xfrm>
          <a:off x="0" y="0"/>
          <a:ext cx="0" cy="0"/>
          <a:chOff x="0" y="0"/>
          <a:chExt cx="0" cy="0"/>
        </a:xfrm>
      </p:grpSpPr>
      <p:grpSp>
        <p:nvGrpSpPr>
          <p:cNvPr id="103" name="Google Shape;103;p16"/>
          <p:cNvGrpSpPr/>
          <p:nvPr/>
        </p:nvGrpSpPr>
        <p:grpSpPr>
          <a:xfrm>
            <a:off x="-6586" y="-192875"/>
            <a:ext cx="9174175" cy="1384272"/>
            <a:chOff x="0" y="-40481"/>
            <a:chExt cx="9144000" cy="1384272"/>
          </a:xfrm>
        </p:grpSpPr>
        <p:sp>
          <p:nvSpPr>
            <p:cNvPr id="104" name="Google Shape;104;p16"/>
            <p:cNvSpPr/>
            <p:nvPr/>
          </p:nvSpPr>
          <p:spPr>
            <a:xfrm rot="10800000">
              <a:off x="1200" y="799890"/>
              <a:ext cx="9142800" cy="543900"/>
            </a:xfrm>
            <a:prstGeom prst="triangle">
              <a:avLst>
                <a:gd name="adj" fmla="val 50000"/>
              </a:avLst>
            </a:pr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6"/>
            <p:cNvSpPr/>
            <p:nvPr/>
          </p:nvSpPr>
          <p:spPr>
            <a:xfrm>
              <a:off x="0" y="-40481"/>
              <a:ext cx="9144000" cy="856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 name="Google Shape;106;p16"/>
          <p:cNvSpPr txBox="1">
            <a:spLocks noGrp="1"/>
          </p:cNvSpPr>
          <p:nvPr>
            <p:ph type="body" idx="1"/>
          </p:nvPr>
        </p:nvSpPr>
        <p:spPr>
          <a:xfrm>
            <a:off x="720000" y="1183700"/>
            <a:ext cx="3771600" cy="1476000"/>
          </a:xfrm>
          <a:prstGeom prst="rect">
            <a:avLst/>
          </a:prstGeom>
        </p:spPr>
        <p:txBody>
          <a:bodyPr spcFirstLastPara="1" wrap="square" lIns="91425" tIns="91425" rIns="91425" bIns="91425" anchor="t" anchorCtr="0">
            <a:noAutofit/>
          </a:bodyPr>
          <a:lstStyle>
            <a:lvl1pPr marL="457200" lvl="0" indent="-285750" rtl="0">
              <a:spcBef>
                <a:spcPts val="0"/>
              </a:spcBef>
              <a:spcAft>
                <a:spcPts val="0"/>
              </a:spcAft>
              <a:buClr>
                <a:srgbClr val="000000"/>
              </a:buClr>
              <a:buSzPts val="900"/>
              <a:buChar char="●"/>
              <a:defRPr sz="900">
                <a:solidFill>
                  <a:srgbClr val="000000"/>
                </a:solidFill>
              </a:defRPr>
            </a:lvl1pPr>
            <a:lvl2pPr marL="914400" lvl="1" indent="-285750" rtl="0">
              <a:spcBef>
                <a:spcPts val="1600"/>
              </a:spcBef>
              <a:spcAft>
                <a:spcPts val="0"/>
              </a:spcAft>
              <a:buClr>
                <a:srgbClr val="000000"/>
              </a:buClr>
              <a:buSzPts val="900"/>
              <a:buChar char="○"/>
              <a:defRPr sz="900">
                <a:solidFill>
                  <a:srgbClr val="000000"/>
                </a:solidFill>
              </a:defRPr>
            </a:lvl2pPr>
            <a:lvl3pPr marL="1371600" lvl="2" indent="-285750" rtl="0">
              <a:spcBef>
                <a:spcPts val="1600"/>
              </a:spcBef>
              <a:spcAft>
                <a:spcPts val="0"/>
              </a:spcAft>
              <a:buClr>
                <a:srgbClr val="000000"/>
              </a:buClr>
              <a:buSzPts val="900"/>
              <a:buChar char="■"/>
              <a:defRPr sz="900">
                <a:solidFill>
                  <a:srgbClr val="000000"/>
                </a:solidFill>
              </a:defRPr>
            </a:lvl3pPr>
            <a:lvl4pPr marL="1828800" lvl="3" indent="-285750" rtl="0">
              <a:spcBef>
                <a:spcPts val="1600"/>
              </a:spcBef>
              <a:spcAft>
                <a:spcPts val="0"/>
              </a:spcAft>
              <a:buClr>
                <a:srgbClr val="000000"/>
              </a:buClr>
              <a:buSzPts val="900"/>
              <a:buChar char="●"/>
              <a:defRPr sz="900">
                <a:solidFill>
                  <a:srgbClr val="000000"/>
                </a:solidFill>
              </a:defRPr>
            </a:lvl4pPr>
            <a:lvl5pPr marL="2286000" lvl="4" indent="-285750" rtl="0">
              <a:spcBef>
                <a:spcPts val="1600"/>
              </a:spcBef>
              <a:spcAft>
                <a:spcPts val="0"/>
              </a:spcAft>
              <a:buClr>
                <a:srgbClr val="000000"/>
              </a:buClr>
              <a:buSzPts val="900"/>
              <a:buChar char="○"/>
              <a:defRPr sz="900">
                <a:solidFill>
                  <a:srgbClr val="000000"/>
                </a:solidFill>
              </a:defRPr>
            </a:lvl5pPr>
            <a:lvl6pPr marL="2743200" lvl="5" indent="-285750" rtl="0">
              <a:spcBef>
                <a:spcPts val="1600"/>
              </a:spcBef>
              <a:spcAft>
                <a:spcPts val="0"/>
              </a:spcAft>
              <a:buClr>
                <a:srgbClr val="000000"/>
              </a:buClr>
              <a:buSzPts val="900"/>
              <a:buChar char="■"/>
              <a:defRPr sz="900">
                <a:solidFill>
                  <a:srgbClr val="000000"/>
                </a:solidFill>
              </a:defRPr>
            </a:lvl6pPr>
            <a:lvl7pPr marL="3200400" lvl="6" indent="-285750" rtl="0">
              <a:spcBef>
                <a:spcPts val="1600"/>
              </a:spcBef>
              <a:spcAft>
                <a:spcPts val="0"/>
              </a:spcAft>
              <a:buClr>
                <a:srgbClr val="000000"/>
              </a:buClr>
              <a:buSzPts val="900"/>
              <a:buChar char="●"/>
              <a:defRPr sz="900">
                <a:solidFill>
                  <a:srgbClr val="000000"/>
                </a:solidFill>
              </a:defRPr>
            </a:lvl7pPr>
            <a:lvl8pPr marL="3657600" lvl="7" indent="-285750" rtl="0">
              <a:spcBef>
                <a:spcPts val="1600"/>
              </a:spcBef>
              <a:spcAft>
                <a:spcPts val="0"/>
              </a:spcAft>
              <a:buClr>
                <a:srgbClr val="000000"/>
              </a:buClr>
              <a:buSzPts val="900"/>
              <a:buChar char="○"/>
              <a:defRPr sz="900">
                <a:solidFill>
                  <a:srgbClr val="000000"/>
                </a:solidFill>
              </a:defRPr>
            </a:lvl8pPr>
            <a:lvl9pPr marL="4114800" lvl="8" indent="-285750" rtl="0">
              <a:spcBef>
                <a:spcPts val="1600"/>
              </a:spcBef>
              <a:spcAft>
                <a:spcPts val="1600"/>
              </a:spcAft>
              <a:buClr>
                <a:srgbClr val="000000"/>
              </a:buClr>
              <a:buSzPts val="900"/>
              <a:buChar char="■"/>
              <a:defRPr sz="900">
                <a:solidFill>
                  <a:srgbClr val="000000"/>
                </a:solidFill>
              </a:defRPr>
            </a:lvl9pPr>
          </a:lstStyle>
          <a:p>
            <a:endParaRPr/>
          </a:p>
        </p:txBody>
      </p:sp>
      <p:sp>
        <p:nvSpPr>
          <p:cNvPr id="107" name="Google Shape;107;p16"/>
          <p:cNvSpPr txBox="1">
            <a:spLocks noGrp="1"/>
          </p:cNvSpPr>
          <p:nvPr>
            <p:ph type="ctrTitle"/>
          </p:nvPr>
        </p:nvSpPr>
        <p:spPr>
          <a:xfrm>
            <a:off x="3080975" y="405336"/>
            <a:ext cx="2982000" cy="6891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lt1"/>
              </a:buClr>
              <a:buSzPts val="1400"/>
              <a:buFont typeface="Nunito Sans ExtraBold"/>
              <a:buNone/>
              <a:defRPr sz="1400" b="0">
                <a:solidFill>
                  <a:schemeClr val="lt1"/>
                </a:solidFill>
                <a:latin typeface="Nunito Sans ExtraBold"/>
                <a:ea typeface="Nunito Sans ExtraBold"/>
                <a:cs typeface="Nunito Sans ExtraBold"/>
                <a:sym typeface="Nunito Sans ExtraBold"/>
              </a:defRPr>
            </a:lvl1pPr>
            <a:lvl2pPr lvl="1"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2pPr>
            <a:lvl3pPr lvl="2"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3pPr>
            <a:lvl4pPr lvl="3"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4pPr>
            <a:lvl5pPr lvl="4"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5pPr>
            <a:lvl6pPr lvl="5"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6pPr>
            <a:lvl7pPr lvl="6"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7pPr>
            <a:lvl8pPr lvl="7"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8pPr>
            <a:lvl9pPr lvl="8" algn="r" rtl="0">
              <a:spcBef>
                <a:spcPts val="0"/>
              </a:spcBef>
              <a:spcAft>
                <a:spcPts val="0"/>
              </a:spcAft>
              <a:buSzPts val="1400"/>
              <a:buFont typeface="Nunito Sans ExtraBold"/>
              <a:buNone/>
              <a:defRPr sz="1400" b="0">
                <a:latin typeface="Nunito Sans ExtraBold"/>
                <a:ea typeface="Nunito Sans ExtraBold"/>
                <a:cs typeface="Nunito Sans ExtraBold"/>
                <a:sym typeface="Nunito Sans ExtraBold"/>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slide">
  <p:cSld name="CUSTOM_24">
    <p:bg>
      <p:bgPr>
        <a:noFill/>
        <a:effectLst/>
      </p:bgPr>
    </p:bg>
    <p:spTree>
      <p:nvGrpSpPr>
        <p:cNvPr id="1" name="Shape 108"/>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9"/>
        <p:cNvGrpSpPr/>
        <p:nvPr/>
      </p:nvGrpSpPr>
      <p:grpSpPr>
        <a:xfrm>
          <a:off x="0" y="0"/>
          <a:ext cx="0" cy="0"/>
          <a:chOff x="0" y="0"/>
          <a:chExt cx="0" cy="0"/>
        </a:xfrm>
      </p:grpSpPr>
      <p:sp>
        <p:nvSpPr>
          <p:cNvPr id="110" name="Google Shape;110;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1" name="Google Shape;111;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a:lvl1pPr>
            <a:lvl2pPr marL="914400" lvl="1" indent="-304800" rtl="0">
              <a:spcBef>
                <a:spcPts val="1600"/>
              </a:spcBef>
              <a:spcAft>
                <a:spcPts val="0"/>
              </a:spcAft>
              <a:buSzPts val="1200"/>
              <a:buChar char="○"/>
              <a:defRPr/>
            </a:lvl2pPr>
            <a:lvl3pPr marL="1371600" lvl="2" indent="-304800" rtl="0">
              <a:spcBef>
                <a:spcPts val="1600"/>
              </a:spcBef>
              <a:spcAft>
                <a:spcPts val="0"/>
              </a:spcAft>
              <a:buSzPts val="1200"/>
              <a:buChar char="■"/>
              <a:defRPr/>
            </a:lvl3pPr>
            <a:lvl4pPr marL="1828800" lvl="3" indent="-304800" rtl="0">
              <a:spcBef>
                <a:spcPts val="1600"/>
              </a:spcBef>
              <a:spcAft>
                <a:spcPts val="0"/>
              </a:spcAft>
              <a:buSzPts val="1200"/>
              <a:buChar char="●"/>
              <a:defRPr/>
            </a:lvl4pPr>
            <a:lvl5pPr marL="2286000" lvl="4" indent="-304800" rtl="0">
              <a:spcBef>
                <a:spcPts val="1600"/>
              </a:spcBef>
              <a:spcAft>
                <a:spcPts val="0"/>
              </a:spcAft>
              <a:buSzPts val="1200"/>
              <a:buChar char="○"/>
              <a:defRPr/>
            </a:lvl5pPr>
            <a:lvl6pPr marL="2743200" lvl="5" indent="-304800" rtl="0">
              <a:spcBef>
                <a:spcPts val="1600"/>
              </a:spcBef>
              <a:spcAft>
                <a:spcPts val="0"/>
              </a:spcAft>
              <a:buSzPts val="1200"/>
              <a:buChar char="■"/>
              <a:defRPr/>
            </a:lvl6pPr>
            <a:lvl7pPr marL="3200400" lvl="6" indent="-304800" rtl="0">
              <a:spcBef>
                <a:spcPts val="1600"/>
              </a:spcBef>
              <a:spcAft>
                <a:spcPts val="0"/>
              </a:spcAft>
              <a:buSzPts val="1200"/>
              <a:buChar char="●"/>
              <a:defRPr/>
            </a:lvl7pPr>
            <a:lvl8pPr marL="3657600" lvl="7" indent="-304800" rtl="0">
              <a:spcBef>
                <a:spcPts val="1600"/>
              </a:spcBef>
              <a:spcAft>
                <a:spcPts val="0"/>
              </a:spcAft>
              <a:buSzPts val="1200"/>
              <a:buChar char="○"/>
              <a:defRPr/>
            </a:lvl8pPr>
            <a:lvl9pPr marL="4114800" lvl="8" indent="-304800" rtl="0">
              <a:spcBef>
                <a:spcPts val="1600"/>
              </a:spcBef>
              <a:spcAft>
                <a:spcPts val="1600"/>
              </a:spcAft>
              <a:buSzPts val="1200"/>
              <a:buChar char="■"/>
              <a:defRPr/>
            </a:lvl9pPr>
          </a:lstStyle>
          <a:p>
            <a:endParaRPr/>
          </a:p>
        </p:txBody>
      </p:sp>
      <p:sp>
        <p:nvSpPr>
          <p:cNvPr id="112" name="Google Shape;112;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1pPr>
            <a:lvl2pPr lvl="1"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2pPr>
            <a:lvl3pPr lvl="2"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3pPr>
            <a:lvl4pPr lvl="3"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4pPr>
            <a:lvl5pPr lvl="4"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5pPr>
            <a:lvl6pPr lvl="5"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6pPr>
            <a:lvl7pPr lvl="6"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7pPr>
            <a:lvl8pPr lvl="7"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8pPr>
            <a:lvl9pPr lvl="8" rtl="0">
              <a:spcBef>
                <a:spcPts val="0"/>
              </a:spcBef>
              <a:spcAft>
                <a:spcPts val="0"/>
              </a:spcAft>
              <a:buClr>
                <a:schemeClr val="dk1"/>
              </a:buClr>
              <a:buSzPts val="2800"/>
              <a:buFont typeface="Nunito Sans"/>
              <a:buNone/>
              <a:defRPr sz="2800" b="1">
                <a:solidFill>
                  <a:schemeClr val="dk1"/>
                </a:solidFill>
                <a:latin typeface="Nunito Sans"/>
                <a:ea typeface="Nunito Sans"/>
                <a:cs typeface="Nunito Sans"/>
                <a:sym typeface="Nunito Sans"/>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15000"/>
              </a:lnSpc>
              <a:spcBef>
                <a:spcPts val="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1pPr>
            <a:lvl2pPr marL="914400" lvl="1"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2pPr>
            <a:lvl3pPr marL="1371600" lvl="2"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3pPr>
            <a:lvl4pPr marL="1828800" lvl="3"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4pPr>
            <a:lvl5pPr marL="2286000" lvl="4"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5pPr>
            <a:lvl6pPr marL="2743200" lvl="5"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6pPr>
            <a:lvl7pPr marL="3200400" lvl="6"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7pPr>
            <a:lvl8pPr marL="3657600" lvl="7" indent="-304800" rtl="0">
              <a:lnSpc>
                <a:spcPct val="115000"/>
              </a:lnSpc>
              <a:spcBef>
                <a:spcPts val="1600"/>
              </a:spcBef>
              <a:spcAft>
                <a:spcPts val="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8pPr>
            <a:lvl9pPr marL="4114800" lvl="8" indent="-304800" rtl="0">
              <a:lnSpc>
                <a:spcPct val="115000"/>
              </a:lnSpc>
              <a:spcBef>
                <a:spcPts val="1600"/>
              </a:spcBef>
              <a:spcAft>
                <a:spcPts val="1600"/>
              </a:spcAft>
              <a:buClr>
                <a:schemeClr val="dk1"/>
              </a:buClr>
              <a:buSzPts val="1200"/>
              <a:buFont typeface="Assistant ExtraLight"/>
              <a:buChar char="■"/>
              <a:defRPr sz="1200">
                <a:solidFill>
                  <a:schemeClr val="dk1"/>
                </a:solidFill>
                <a:latin typeface="Assistant ExtraLight"/>
                <a:ea typeface="Assistant ExtraLight"/>
                <a:cs typeface="Assistant ExtraLight"/>
                <a:sym typeface="Assistant Extra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54">
          <p15:clr>
            <a:srgbClr val="EA4335"/>
          </p15:clr>
        </p15:guide>
        <p15:guide id="2" orient="horz" pos="340">
          <p15:clr>
            <a:srgbClr val="EA4335"/>
          </p15:clr>
        </p15:guide>
        <p15:guide id="3" pos="5306">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hyperlink" Target="mailto:iits@gwu.edu" TargetMode="External"/><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a:spLocks noGrp="1"/>
          </p:cNvSpPr>
          <p:nvPr>
            <p:ph type="title" idx="4294967295"/>
          </p:nvPr>
        </p:nvSpPr>
        <p:spPr>
          <a:xfrm flipH="1">
            <a:off x="360000" y="310125"/>
            <a:ext cx="7780800" cy="45153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s" sz="3700">
                <a:latin typeface="Assistant"/>
                <a:ea typeface="Assistant"/>
                <a:cs typeface="Assistant"/>
                <a:sym typeface="Assistant"/>
              </a:rPr>
              <a:t>Tourism Recovery Dashboard:</a:t>
            </a:r>
            <a:endParaRPr sz="3700">
              <a:latin typeface="Assistant"/>
              <a:ea typeface="Assistant"/>
              <a:cs typeface="Assistant"/>
              <a:sym typeface="Assistant"/>
            </a:endParaRPr>
          </a:p>
          <a:p>
            <a:pPr marL="0" lvl="0" indent="0" algn="l" rtl="0">
              <a:spcBef>
                <a:spcPts val="0"/>
              </a:spcBef>
              <a:spcAft>
                <a:spcPts val="0"/>
              </a:spcAft>
              <a:buNone/>
            </a:pPr>
            <a:r>
              <a:rPr lang="es" sz="4600">
                <a:latin typeface="Assistant"/>
                <a:ea typeface="Assistant"/>
                <a:cs typeface="Assistant"/>
                <a:sym typeface="Assistant"/>
              </a:rPr>
              <a:t>Dashboard Template</a:t>
            </a:r>
            <a:endParaRPr sz="4600" b="1">
              <a:latin typeface="Assistant"/>
              <a:ea typeface="Assistant"/>
              <a:cs typeface="Assistant"/>
              <a:sym typeface="Assistant"/>
            </a:endParaRPr>
          </a:p>
        </p:txBody>
      </p:sp>
      <p:pic>
        <p:nvPicPr>
          <p:cNvPr id="118" name="Google Shape;118;p19"/>
          <p:cNvPicPr preferRelativeResize="0"/>
          <p:nvPr/>
        </p:nvPicPr>
        <p:blipFill>
          <a:blip r:embed="rId3">
            <a:alphaModFix/>
          </a:blip>
          <a:stretch>
            <a:fillRect/>
          </a:stretch>
        </p:blipFill>
        <p:spPr>
          <a:xfrm>
            <a:off x="5996455" y="344463"/>
            <a:ext cx="744584" cy="685801"/>
          </a:xfrm>
          <a:prstGeom prst="rect">
            <a:avLst/>
          </a:prstGeom>
          <a:noFill/>
          <a:ln>
            <a:noFill/>
          </a:ln>
        </p:spPr>
      </p:pic>
      <p:pic>
        <p:nvPicPr>
          <p:cNvPr id="119" name="Google Shape;119;p19"/>
          <p:cNvPicPr preferRelativeResize="0"/>
          <p:nvPr/>
        </p:nvPicPr>
        <p:blipFill>
          <a:blip r:embed="rId4">
            <a:alphaModFix/>
          </a:blip>
          <a:stretch>
            <a:fillRect/>
          </a:stretch>
        </p:blipFill>
        <p:spPr>
          <a:xfrm>
            <a:off x="7174312" y="363762"/>
            <a:ext cx="1590300" cy="6472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0"/>
          <p:cNvSpPr txBox="1">
            <a:spLocks noGrp="1"/>
          </p:cNvSpPr>
          <p:nvPr>
            <p:ph type="title" idx="4294967295"/>
          </p:nvPr>
        </p:nvSpPr>
        <p:spPr>
          <a:xfrm flipH="1">
            <a:off x="360000" y="310125"/>
            <a:ext cx="5203200" cy="75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300">
                <a:latin typeface="Assistant"/>
                <a:ea typeface="Assistant"/>
                <a:cs typeface="Assistant"/>
                <a:sym typeface="Assistant"/>
              </a:rPr>
              <a:t>Tourism Recovery Dashboard:</a:t>
            </a:r>
            <a:endParaRPr sz="1300">
              <a:latin typeface="Assistant"/>
              <a:ea typeface="Assistant"/>
              <a:cs typeface="Assistant"/>
              <a:sym typeface="Assistant"/>
            </a:endParaRPr>
          </a:p>
          <a:p>
            <a:pPr marL="0" lvl="0" indent="0" algn="l" rtl="0">
              <a:spcBef>
                <a:spcPts val="0"/>
              </a:spcBef>
              <a:spcAft>
                <a:spcPts val="0"/>
              </a:spcAft>
              <a:buNone/>
            </a:pPr>
            <a:r>
              <a:rPr lang="es" sz="2200">
                <a:latin typeface="Assistant"/>
                <a:ea typeface="Assistant"/>
                <a:cs typeface="Assistant"/>
                <a:sym typeface="Assistant"/>
              </a:rPr>
              <a:t>Dashboard Template</a:t>
            </a:r>
            <a:endParaRPr sz="2200" b="1">
              <a:latin typeface="Assistant"/>
              <a:ea typeface="Assistant"/>
              <a:cs typeface="Assistant"/>
              <a:sym typeface="Assistant"/>
            </a:endParaRPr>
          </a:p>
        </p:txBody>
      </p:sp>
      <p:pic>
        <p:nvPicPr>
          <p:cNvPr id="125" name="Google Shape;125;p20"/>
          <p:cNvPicPr preferRelativeResize="0"/>
          <p:nvPr/>
        </p:nvPicPr>
        <p:blipFill>
          <a:blip r:embed="rId3">
            <a:alphaModFix/>
          </a:blip>
          <a:stretch>
            <a:fillRect/>
          </a:stretch>
        </p:blipFill>
        <p:spPr>
          <a:xfrm>
            <a:off x="5996455" y="344463"/>
            <a:ext cx="744584" cy="685801"/>
          </a:xfrm>
          <a:prstGeom prst="rect">
            <a:avLst/>
          </a:prstGeom>
          <a:noFill/>
          <a:ln>
            <a:noFill/>
          </a:ln>
        </p:spPr>
      </p:pic>
      <p:pic>
        <p:nvPicPr>
          <p:cNvPr id="126" name="Google Shape;126;p20"/>
          <p:cNvPicPr preferRelativeResize="0"/>
          <p:nvPr/>
        </p:nvPicPr>
        <p:blipFill>
          <a:blip r:embed="rId4">
            <a:alphaModFix/>
          </a:blip>
          <a:stretch>
            <a:fillRect/>
          </a:stretch>
        </p:blipFill>
        <p:spPr>
          <a:xfrm>
            <a:off x="7174312" y="363762"/>
            <a:ext cx="1590300" cy="647225"/>
          </a:xfrm>
          <a:prstGeom prst="rect">
            <a:avLst/>
          </a:prstGeom>
          <a:noFill/>
          <a:ln>
            <a:noFill/>
          </a:ln>
        </p:spPr>
      </p:pic>
      <p:sp>
        <p:nvSpPr>
          <p:cNvPr id="127" name="Google Shape;127;p20"/>
          <p:cNvSpPr txBox="1">
            <a:spLocks noGrp="1"/>
          </p:cNvSpPr>
          <p:nvPr>
            <p:ph type="body" idx="1"/>
          </p:nvPr>
        </p:nvSpPr>
        <p:spPr>
          <a:xfrm>
            <a:off x="360000" y="1161650"/>
            <a:ext cx="8424000" cy="38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400" b="1" dirty="0">
                <a:solidFill>
                  <a:srgbClr val="000000"/>
                </a:solidFill>
                <a:latin typeface="Assistant"/>
                <a:ea typeface="Assistant"/>
                <a:cs typeface="Assistant"/>
                <a:sym typeface="Assistant"/>
              </a:rPr>
              <a:t>Instructions for the Dashboard Template</a:t>
            </a:r>
            <a:endParaRPr sz="1400" b="1" dirty="0">
              <a:solidFill>
                <a:srgbClr val="000000"/>
              </a:solidFill>
              <a:latin typeface="Assistant"/>
              <a:ea typeface="Assistant"/>
              <a:cs typeface="Assistant"/>
              <a:sym typeface="Assistant"/>
            </a:endParaRPr>
          </a:p>
          <a:p>
            <a:pPr marL="0" lvl="0" indent="0" algn="l" rtl="0">
              <a:spcBef>
                <a:spcPts val="1600"/>
              </a:spcBef>
              <a:spcAft>
                <a:spcPts val="0"/>
              </a:spcAft>
              <a:buNone/>
            </a:pPr>
            <a:r>
              <a:rPr lang="es" i="1" dirty="0">
                <a:solidFill>
                  <a:srgbClr val="000000"/>
                </a:solidFill>
                <a:latin typeface="Assistant"/>
                <a:ea typeface="Assistant"/>
                <a:cs typeface="Assistant"/>
                <a:sym typeface="Assistant"/>
              </a:rPr>
              <a:t>*Important note: </a:t>
            </a:r>
            <a:r>
              <a:rPr lang="es" i="1" dirty="0" smtClean="0">
                <a:solidFill>
                  <a:srgbClr val="000000"/>
                </a:solidFill>
                <a:latin typeface="Assistant"/>
                <a:ea typeface="Assistant"/>
                <a:cs typeface="Assistant"/>
                <a:sym typeface="Assistant"/>
              </a:rPr>
              <a:t>Slides 1 </a:t>
            </a:r>
            <a:r>
              <a:rPr lang="es" i="1" dirty="0">
                <a:solidFill>
                  <a:srgbClr val="000000"/>
                </a:solidFill>
                <a:latin typeface="Assistant"/>
                <a:ea typeface="Assistant"/>
                <a:cs typeface="Assistant"/>
                <a:sym typeface="Assistant"/>
              </a:rPr>
              <a:t>to 3 of this document are to be deleted prior to the distribution of the dashboard. These pages contain the instructional information to support the development of the tourism recovery dashboard.*</a:t>
            </a:r>
            <a:endParaRPr i="1" dirty="0">
              <a:solidFill>
                <a:srgbClr val="000000"/>
              </a:solidFill>
              <a:latin typeface="Assistant"/>
              <a:ea typeface="Assistant"/>
              <a:cs typeface="Assistant"/>
              <a:sym typeface="Assistant"/>
            </a:endParaRPr>
          </a:p>
          <a:p>
            <a:pPr marL="457200" lvl="0" indent="-304800" algn="l" rtl="0">
              <a:spcBef>
                <a:spcPts val="1600"/>
              </a:spcBef>
              <a:spcAft>
                <a:spcPts val="0"/>
              </a:spcAft>
              <a:buClr>
                <a:srgbClr val="000000"/>
              </a:buClr>
              <a:buSzPts val="1200"/>
              <a:buFont typeface="Assistant"/>
              <a:buChar char="●"/>
            </a:pPr>
            <a:r>
              <a:rPr lang="es" b="1" dirty="0" smtClean="0">
                <a:solidFill>
                  <a:srgbClr val="000000"/>
                </a:solidFill>
                <a:latin typeface="Assistant"/>
                <a:ea typeface="Assistant"/>
                <a:cs typeface="Assistant"/>
                <a:sym typeface="Assistant"/>
              </a:rPr>
              <a:t>Download the template and open with Microsoft PowerPoint to begin editing</a:t>
            </a:r>
            <a:r>
              <a:rPr lang="es" dirty="0" smtClean="0">
                <a:solidFill>
                  <a:srgbClr val="000000"/>
                </a:solidFill>
                <a:latin typeface="Assistant"/>
                <a:ea typeface="Assistant"/>
                <a:cs typeface="Assistant"/>
                <a:sym typeface="Assistant"/>
              </a:rPr>
              <a:t>. </a:t>
            </a:r>
          </a:p>
          <a:p>
            <a:pPr marL="457200" lvl="0" indent="-304800" algn="l" rtl="0">
              <a:spcBef>
                <a:spcPts val="1600"/>
              </a:spcBef>
              <a:spcAft>
                <a:spcPts val="0"/>
              </a:spcAft>
              <a:buClr>
                <a:srgbClr val="000000"/>
              </a:buClr>
              <a:buSzPts val="1200"/>
              <a:buFont typeface="Assistant"/>
              <a:buChar char="●"/>
            </a:pPr>
            <a:r>
              <a:rPr lang="es" dirty="0" smtClean="0">
                <a:solidFill>
                  <a:srgbClr val="000000"/>
                </a:solidFill>
                <a:latin typeface="Assistant"/>
                <a:ea typeface="Assistant"/>
                <a:cs typeface="Assistant"/>
                <a:sym typeface="Assistant"/>
              </a:rPr>
              <a:t>The </a:t>
            </a:r>
            <a:r>
              <a:rPr lang="es" dirty="0">
                <a:solidFill>
                  <a:srgbClr val="000000"/>
                </a:solidFill>
                <a:latin typeface="Assistant"/>
                <a:ea typeface="Assistant"/>
                <a:cs typeface="Assistant"/>
                <a:sym typeface="Assistant"/>
              </a:rPr>
              <a:t>recommended structure &amp; content for the Tourism Recovery Dashboard are outlined on slide 3. </a:t>
            </a:r>
            <a:endParaRPr dirty="0">
              <a:solidFill>
                <a:srgbClr val="000000"/>
              </a:solidFill>
              <a:latin typeface="Assistant"/>
              <a:ea typeface="Assistant"/>
              <a:cs typeface="Assistant"/>
              <a:sym typeface="Assistant"/>
            </a:endParaRPr>
          </a:p>
          <a:p>
            <a:pPr marL="457200" lvl="0" indent="-304800" algn="l" rtl="0">
              <a:spcBef>
                <a:spcPts val="1000"/>
              </a:spcBef>
              <a:spcAft>
                <a:spcPts val="0"/>
              </a:spcAft>
              <a:buClr>
                <a:srgbClr val="000000"/>
              </a:buClr>
              <a:buSzPts val="1200"/>
              <a:buFont typeface="Assistant"/>
              <a:buChar char="●"/>
            </a:pPr>
            <a:r>
              <a:rPr lang="es" dirty="0">
                <a:solidFill>
                  <a:srgbClr val="000000"/>
                </a:solidFill>
                <a:latin typeface="Assistant"/>
                <a:ea typeface="Assistant"/>
                <a:cs typeface="Assistant"/>
                <a:sym typeface="Assistant"/>
              </a:rPr>
              <a:t>The Tourism Recovery Dashboard template begins with the title page, on slide 4. Update the title page with your Destination Organization (DO) name and logo, as well as the date. </a:t>
            </a:r>
            <a:endParaRPr dirty="0">
              <a:solidFill>
                <a:srgbClr val="000000"/>
              </a:solidFill>
              <a:latin typeface="Assistant"/>
              <a:ea typeface="Assistant"/>
              <a:cs typeface="Assistant"/>
              <a:sym typeface="Assistant"/>
            </a:endParaRPr>
          </a:p>
          <a:p>
            <a:pPr marL="457200" lvl="0" indent="-304800" algn="l" rtl="0">
              <a:spcBef>
                <a:spcPts val="1000"/>
              </a:spcBef>
              <a:spcAft>
                <a:spcPts val="0"/>
              </a:spcAft>
              <a:buClr>
                <a:srgbClr val="000000"/>
              </a:buClr>
              <a:buSzPts val="1200"/>
              <a:buFont typeface="Assistant"/>
              <a:buChar char="●"/>
            </a:pPr>
            <a:r>
              <a:rPr lang="es" dirty="0">
                <a:solidFill>
                  <a:srgbClr val="000000"/>
                </a:solidFill>
                <a:latin typeface="Assistant"/>
                <a:ea typeface="Assistant"/>
                <a:cs typeface="Assistant"/>
                <a:sym typeface="Assistant"/>
              </a:rPr>
              <a:t>Throughout the template, areas of text that must be updated are bracketed and highlighted in yellow: </a:t>
            </a:r>
            <a:r>
              <a:rPr lang="es" dirty="0">
                <a:solidFill>
                  <a:srgbClr val="000000"/>
                </a:solidFill>
                <a:highlight>
                  <a:srgbClr val="FFE599"/>
                </a:highlight>
                <a:latin typeface="Assistant"/>
                <a:ea typeface="Assistant"/>
                <a:cs typeface="Assistant"/>
                <a:sym typeface="Assistant"/>
              </a:rPr>
              <a:t>[EXAMPLE]</a:t>
            </a:r>
            <a:r>
              <a:rPr lang="es" dirty="0">
                <a:solidFill>
                  <a:srgbClr val="000000"/>
                </a:solidFill>
                <a:latin typeface="Assistant"/>
                <a:ea typeface="Assistant"/>
                <a:cs typeface="Assistant"/>
                <a:sym typeface="Assistant"/>
              </a:rPr>
              <a:t>. We recommend using direct, concise language and bullet points where possible. </a:t>
            </a:r>
            <a:endParaRPr dirty="0">
              <a:solidFill>
                <a:srgbClr val="000000"/>
              </a:solidFill>
              <a:latin typeface="Assistant"/>
              <a:ea typeface="Assistant"/>
              <a:cs typeface="Assistant"/>
              <a:sym typeface="Assistant"/>
            </a:endParaRPr>
          </a:p>
          <a:p>
            <a:pPr marL="457200" lvl="0" indent="-304800" algn="l" rtl="0">
              <a:spcBef>
                <a:spcPts val="1000"/>
              </a:spcBef>
              <a:spcAft>
                <a:spcPts val="0"/>
              </a:spcAft>
              <a:buClr>
                <a:srgbClr val="000000"/>
              </a:buClr>
              <a:buSzPts val="1200"/>
              <a:buFont typeface="Assistant"/>
              <a:buChar char="●"/>
            </a:pPr>
            <a:r>
              <a:rPr lang="es" dirty="0">
                <a:solidFill>
                  <a:srgbClr val="000000"/>
                </a:solidFill>
                <a:latin typeface="Assistant"/>
                <a:ea typeface="Assistant"/>
                <a:cs typeface="Assistant"/>
                <a:sym typeface="Assistant"/>
              </a:rPr>
              <a:t>The graphs and charts included in the template are examples. The Tourism Recovery Dashboard instruction manual contains a “Resources” section that suggests where to find relevant charts and graphs for your destination. </a:t>
            </a:r>
            <a:endParaRPr dirty="0">
              <a:solidFill>
                <a:srgbClr val="000000"/>
              </a:solidFill>
              <a:latin typeface="Assistant"/>
              <a:ea typeface="Assistant"/>
              <a:cs typeface="Assistant"/>
              <a:sym typeface="Assistant"/>
            </a:endParaRPr>
          </a:p>
          <a:p>
            <a:pPr marL="0" lvl="0" indent="0" algn="l" rtl="0">
              <a:spcBef>
                <a:spcPts val="1000"/>
              </a:spcBef>
              <a:spcAft>
                <a:spcPts val="1600"/>
              </a:spcAft>
              <a:buNone/>
            </a:pPr>
            <a:endParaRPr sz="1400" dirty="0">
              <a:solidFill>
                <a:srgbClr val="000000"/>
              </a:solidFill>
              <a:latin typeface="Assistant"/>
              <a:ea typeface="Assistant"/>
              <a:cs typeface="Assistant"/>
              <a:sym typeface="Assistan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body" idx="1"/>
          </p:nvPr>
        </p:nvSpPr>
        <p:spPr>
          <a:xfrm>
            <a:off x="360000" y="1161650"/>
            <a:ext cx="4260300" cy="385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400" b="1">
                <a:solidFill>
                  <a:srgbClr val="000000"/>
                </a:solidFill>
                <a:latin typeface="Assistant"/>
                <a:ea typeface="Assistant"/>
                <a:cs typeface="Assistant"/>
                <a:sym typeface="Assistant"/>
              </a:rPr>
              <a:t>Recommended Dashboard Structure</a:t>
            </a:r>
            <a:endParaRPr sz="1400" b="1">
              <a:solidFill>
                <a:srgbClr val="000000"/>
              </a:solidFill>
              <a:latin typeface="Assistant"/>
              <a:ea typeface="Assistant"/>
              <a:cs typeface="Assistant"/>
              <a:sym typeface="Assistant"/>
            </a:endParaRPr>
          </a:p>
          <a:p>
            <a:pPr marL="457200" lvl="0" indent="-317500" algn="l" rtl="0">
              <a:spcBef>
                <a:spcPts val="1600"/>
              </a:spcBef>
              <a:spcAft>
                <a:spcPts val="0"/>
              </a:spcAft>
              <a:buClr>
                <a:srgbClr val="000000"/>
              </a:buClr>
              <a:buSzPts val="1400"/>
              <a:buFont typeface="Assistant"/>
              <a:buAutoNum type="arabicPeriod"/>
            </a:pPr>
            <a:r>
              <a:rPr lang="es" sz="1400" b="1" u="sng">
                <a:solidFill>
                  <a:srgbClr val="000000"/>
                </a:solidFill>
                <a:latin typeface="Assistant"/>
                <a:ea typeface="Assistant"/>
                <a:cs typeface="Assistant"/>
                <a:sym typeface="Assistant"/>
              </a:rPr>
              <a:t>Introduction</a:t>
            </a:r>
            <a:endParaRPr sz="1400" b="1" u="sng">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Title Page</a:t>
            </a:r>
            <a:endParaRPr sz="1400">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About the COVID-19 Tourism Dashboard</a:t>
            </a:r>
            <a:endParaRPr sz="1400">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Executive Summary</a:t>
            </a:r>
            <a:endParaRPr sz="1400">
              <a:solidFill>
                <a:srgbClr val="000000"/>
              </a:solidFill>
              <a:latin typeface="Assistant"/>
              <a:ea typeface="Assistant"/>
              <a:cs typeface="Assistant"/>
              <a:sym typeface="Assistant"/>
            </a:endParaRPr>
          </a:p>
          <a:p>
            <a:pPr marL="1371600" lvl="1" indent="-304800" algn="l" rtl="0">
              <a:spcBef>
                <a:spcPts val="0"/>
              </a:spcBef>
              <a:spcAft>
                <a:spcPts val="0"/>
              </a:spcAft>
              <a:buClr>
                <a:srgbClr val="000000"/>
              </a:buClr>
              <a:buSzPts val="1200"/>
              <a:buFont typeface="Assistant"/>
              <a:buChar char="○"/>
            </a:pPr>
            <a:r>
              <a:rPr lang="es">
                <a:solidFill>
                  <a:srgbClr val="000000"/>
                </a:solidFill>
                <a:latin typeface="Assistant"/>
                <a:ea typeface="Assistant"/>
                <a:cs typeface="Assistant"/>
                <a:sym typeface="Assistant"/>
              </a:rPr>
              <a:t>Updates by Key Area</a:t>
            </a:r>
            <a:endParaRPr>
              <a:solidFill>
                <a:srgbClr val="000000"/>
              </a:solidFill>
              <a:latin typeface="Assistant"/>
              <a:ea typeface="Assistant"/>
              <a:cs typeface="Assistant"/>
              <a:sym typeface="Assistant"/>
            </a:endParaRPr>
          </a:p>
          <a:p>
            <a:pPr marL="457200" lvl="0" indent="-317500" algn="l" rtl="0">
              <a:spcBef>
                <a:spcPts val="1000"/>
              </a:spcBef>
              <a:spcAft>
                <a:spcPts val="0"/>
              </a:spcAft>
              <a:buClr>
                <a:srgbClr val="000000"/>
              </a:buClr>
              <a:buSzPts val="1400"/>
              <a:buFont typeface="Assistant"/>
              <a:buAutoNum type="arabicPeriod"/>
            </a:pPr>
            <a:r>
              <a:rPr lang="es" sz="1400" b="1" u="sng">
                <a:solidFill>
                  <a:srgbClr val="000000"/>
                </a:solidFill>
                <a:latin typeface="Assistant"/>
                <a:ea typeface="Assistant"/>
                <a:cs typeface="Assistant"/>
                <a:sym typeface="Assistant"/>
              </a:rPr>
              <a:t>Regional Tourism Sector Updates</a:t>
            </a:r>
            <a:endParaRPr sz="1400" b="1" u="sng">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Reopening status by country</a:t>
            </a:r>
            <a:endParaRPr sz="1400">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Health &amp; safety protocol updates</a:t>
            </a:r>
            <a:endParaRPr sz="1400">
              <a:solidFill>
                <a:srgbClr val="000000"/>
              </a:solidFill>
              <a:latin typeface="Assistant"/>
              <a:ea typeface="Assistant"/>
              <a:cs typeface="Assistant"/>
              <a:sym typeface="Assistant"/>
            </a:endParaRPr>
          </a:p>
          <a:p>
            <a:pPr marL="457200" lvl="0" indent="-317500" algn="l" rtl="0">
              <a:spcBef>
                <a:spcPts val="1000"/>
              </a:spcBef>
              <a:spcAft>
                <a:spcPts val="0"/>
              </a:spcAft>
              <a:buClr>
                <a:srgbClr val="000000"/>
              </a:buClr>
              <a:buSzPts val="1400"/>
              <a:buFont typeface="Assistant"/>
              <a:buAutoNum type="arabicPeriod"/>
            </a:pPr>
            <a:r>
              <a:rPr lang="es" sz="1400" b="1" u="sng">
                <a:solidFill>
                  <a:srgbClr val="000000"/>
                </a:solidFill>
                <a:latin typeface="Assistant"/>
                <a:ea typeface="Assistant"/>
                <a:cs typeface="Assistant"/>
                <a:sym typeface="Assistant"/>
              </a:rPr>
              <a:t>Public Health &amp; Safety Updates</a:t>
            </a:r>
            <a:endParaRPr sz="1400" b="1" u="sng">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COVID-19 Statistics</a:t>
            </a:r>
            <a:endParaRPr sz="1400">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Tourism Sector Preparedness</a:t>
            </a:r>
            <a:endParaRPr sz="1400">
              <a:solidFill>
                <a:srgbClr val="000000"/>
              </a:solidFill>
              <a:latin typeface="Assistant"/>
              <a:ea typeface="Assistant"/>
              <a:cs typeface="Assistant"/>
              <a:sym typeface="Assistant"/>
            </a:endParaRPr>
          </a:p>
          <a:p>
            <a:pPr marL="914400" lvl="0" indent="-317500" algn="l" rtl="0">
              <a:spcBef>
                <a:spcPts val="0"/>
              </a:spcBef>
              <a:spcAft>
                <a:spcPts val="0"/>
              </a:spcAft>
              <a:buClr>
                <a:srgbClr val="000000"/>
              </a:buClr>
              <a:buSzPts val="1400"/>
              <a:buFont typeface="Assistant"/>
              <a:buChar char="●"/>
            </a:pPr>
            <a:r>
              <a:rPr lang="es" sz="1400">
                <a:solidFill>
                  <a:srgbClr val="000000"/>
                </a:solidFill>
                <a:latin typeface="Assistant"/>
                <a:ea typeface="Assistant"/>
                <a:cs typeface="Assistant"/>
                <a:sym typeface="Assistant"/>
              </a:rPr>
              <a:t>Source Market Updates</a:t>
            </a:r>
            <a:endParaRPr sz="1400">
              <a:solidFill>
                <a:srgbClr val="000000"/>
              </a:solidFill>
              <a:latin typeface="Assistant"/>
              <a:ea typeface="Assistant"/>
              <a:cs typeface="Assistant"/>
              <a:sym typeface="Assistant"/>
            </a:endParaRPr>
          </a:p>
        </p:txBody>
      </p:sp>
      <p:sp>
        <p:nvSpPr>
          <p:cNvPr id="133" name="Google Shape;133;p21"/>
          <p:cNvSpPr txBox="1"/>
          <p:nvPr/>
        </p:nvSpPr>
        <p:spPr>
          <a:xfrm>
            <a:off x="4504300" y="1595225"/>
            <a:ext cx="4260300" cy="36201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Font typeface="Assistant"/>
              <a:buAutoNum type="arabicPeriod" startAt="4"/>
            </a:pPr>
            <a:r>
              <a:rPr lang="es" b="1" u="sng">
                <a:solidFill>
                  <a:schemeClr val="dk1"/>
                </a:solidFill>
                <a:latin typeface="Assistant"/>
                <a:ea typeface="Assistant"/>
                <a:cs typeface="Assistant"/>
                <a:sym typeface="Assistant"/>
              </a:rPr>
              <a:t>Impact on Tourism Sector</a:t>
            </a:r>
            <a:endParaRPr b="1" u="sng">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chemeClr val="dk1"/>
              </a:buClr>
              <a:buSzPts val="1400"/>
              <a:buFont typeface="Assistant"/>
              <a:buChar char="●"/>
            </a:pPr>
            <a:r>
              <a:rPr lang="es">
                <a:solidFill>
                  <a:schemeClr val="dk1"/>
                </a:solidFill>
                <a:latin typeface="Assistant"/>
                <a:ea typeface="Assistant"/>
                <a:cs typeface="Assistant"/>
                <a:sym typeface="Assistant"/>
              </a:rPr>
              <a:t>Visitation statistics</a:t>
            </a:r>
            <a:endParaRPr>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chemeClr val="dk1"/>
              </a:buClr>
              <a:buSzPts val="1400"/>
              <a:buFont typeface="Assistant"/>
              <a:buChar char="●"/>
            </a:pPr>
            <a:r>
              <a:rPr lang="es">
                <a:solidFill>
                  <a:schemeClr val="dk1"/>
                </a:solidFill>
                <a:latin typeface="Assistant"/>
                <a:ea typeface="Assistant"/>
                <a:cs typeface="Assistant"/>
                <a:sym typeface="Assistant"/>
              </a:rPr>
              <a:t>Hotel performance</a:t>
            </a:r>
            <a:endParaRPr>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chemeClr val="dk1"/>
              </a:buClr>
              <a:buSzPts val="1400"/>
              <a:buFont typeface="Assistant"/>
              <a:buChar char="●"/>
            </a:pPr>
            <a:r>
              <a:rPr lang="es">
                <a:solidFill>
                  <a:schemeClr val="dk1"/>
                </a:solidFill>
                <a:latin typeface="Assistant"/>
                <a:ea typeface="Assistant"/>
                <a:cs typeface="Assistant"/>
                <a:sym typeface="Assistant"/>
              </a:rPr>
              <a:t>Employment statistics for tourism sector</a:t>
            </a:r>
            <a:endParaRPr>
              <a:solidFill>
                <a:schemeClr val="dk1"/>
              </a:solidFill>
              <a:latin typeface="Assistant"/>
              <a:ea typeface="Assistant"/>
              <a:cs typeface="Assistant"/>
              <a:sym typeface="Assistant"/>
            </a:endParaRPr>
          </a:p>
          <a:p>
            <a:pPr marL="457200" lvl="0" indent="-317500" algn="l" rtl="0">
              <a:lnSpc>
                <a:spcPct val="115000"/>
              </a:lnSpc>
              <a:spcBef>
                <a:spcPts val="1000"/>
              </a:spcBef>
              <a:spcAft>
                <a:spcPts val="0"/>
              </a:spcAft>
              <a:buClr>
                <a:schemeClr val="dk1"/>
              </a:buClr>
              <a:buSzPts val="1400"/>
              <a:buFont typeface="Assistant"/>
              <a:buAutoNum type="arabicPeriod" startAt="4"/>
            </a:pPr>
            <a:r>
              <a:rPr lang="es" b="1" u="sng">
                <a:solidFill>
                  <a:schemeClr val="dk1"/>
                </a:solidFill>
                <a:latin typeface="Assistant"/>
                <a:ea typeface="Assistant"/>
                <a:cs typeface="Assistant"/>
                <a:sym typeface="Assistant"/>
              </a:rPr>
              <a:t>Recovery Indicators</a:t>
            </a:r>
            <a:endParaRPr b="1" u="sng">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chemeClr val="dk1"/>
              </a:buClr>
              <a:buSzPts val="1400"/>
              <a:buFont typeface="Assistant"/>
              <a:buChar char="●"/>
            </a:pPr>
            <a:r>
              <a:rPr lang="es">
                <a:solidFill>
                  <a:schemeClr val="dk1"/>
                </a:solidFill>
                <a:latin typeface="Assistant"/>
                <a:ea typeface="Assistant"/>
                <a:cs typeface="Assistant"/>
                <a:sym typeface="Assistant"/>
              </a:rPr>
              <a:t>Consumer Sentiment</a:t>
            </a:r>
            <a:endParaRPr>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chemeClr val="dk1"/>
              </a:buClr>
              <a:buSzPts val="1400"/>
              <a:buFont typeface="Assistant"/>
              <a:buChar char="●"/>
            </a:pPr>
            <a:r>
              <a:rPr lang="es">
                <a:solidFill>
                  <a:schemeClr val="dk1"/>
                </a:solidFill>
                <a:latin typeface="Assistant"/>
                <a:ea typeface="Assistant"/>
                <a:cs typeface="Assistant"/>
                <a:sym typeface="Assistant"/>
              </a:rPr>
              <a:t>Hotel Booking Activity</a:t>
            </a:r>
            <a:endParaRPr sz="1000">
              <a:solidFill>
                <a:schemeClr val="dk1"/>
              </a:solidFill>
              <a:latin typeface="Assistant"/>
              <a:ea typeface="Assistant"/>
              <a:cs typeface="Assistant"/>
              <a:sym typeface="Assistant"/>
            </a:endParaRPr>
          </a:p>
          <a:p>
            <a:pPr marL="914400" lvl="0" indent="-317500" algn="l" rtl="0">
              <a:lnSpc>
                <a:spcPct val="115000"/>
              </a:lnSpc>
              <a:spcBef>
                <a:spcPts val="0"/>
              </a:spcBef>
              <a:spcAft>
                <a:spcPts val="0"/>
              </a:spcAft>
              <a:buClr>
                <a:srgbClr val="000000"/>
              </a:buClr>
              <a:buSzPts val="1400"/>
              <a:buFont typeface="Assistant"/>
              <a:buChar char="●"/>
            </a:pPr>
            <a:r>
              <a:rPr lang="es">
                <a:latin typeface="Assistant"/>
                <a:ea typeface="Assistant"/>
                <a:cs typeface="Assistant"/>
                <a:sym typeface="Assistant"/>
              </a:rPr>
              <a:t>Airline Performance Indicators</a:t>
            </a:r>
            <a:endParaRPr>
              <a:latin typeface="Assistant"/>
              <a:ea typeface="Assistant"/>
              <a:cs typeface="Assistant"/>
              <a:sym typeface="Assistant"/>
            </a:endParaRPr>
          </a:p>
          <a:p>
            <a:pPr marL="914400" lvl="0" indent="-317500" algn="l" rtl="0">
              <a:lnSpc>
                <a:spcPct val="115000"/>
              </a:lnSpc>
              <a:spcBef>
                <a:spcPts val="0"/>
              </a:spcBef>
              <a:spcAft>
                <a:spcPts val="0"/>
              </a:spcAft>
              <a:buClr>
                <a:srgbClr val="000000"/>
              </a:buClr>
              <a:buSzPts val="1400"/>
              <a:buFont typeface="Assistant"/>
              <a:buChar char="●"/>
            </a:pPr>
            <a:r>
              <a:rPr lang="es">
                <a:latin typeface="Assistant"/>
                <a:ea typeface="Assistant"/>
                <a:cs typeface="Assistant"/>
                <a:sym typeface="Assistant"/>
              </a:rPr>
              <a:t>Cruise Industry Updates</a:t>
            </a:r>
            <a:endParaRPr>
              <a:latin typeface="Assistant"/>
              <a:ea typeface="Assistant"/>
              <a:cs typeface="Assistant"/>
              <a:sym typeface="Assistant"/>
            </a:endParaRPr>
          </a:p>
          <a:p>
            <a:pPr marL="914400" lvl="0" indent="-317500" algn="l" rtl="0">
              <a:lnSpc>
                <a:spcPct val="115000"/>
              </a:lnSpc>
              <a:spcBef>
                <a:spcPts val="0"/>
              </a:spcBef>
              <a:spcAft>
                <a:spcPts val="0"/>
              </a:spcAft>
              <a:buClr>
                <a:srgbClr val="000000"/>
              </a:buClr>
              <a:buSzPts val="1400"/>
              <a:buFont typeface="Assistant"/>
              <a:buChar char="●"/>
            </a:pPr>
            <a:r>
              <a:rPr lang="es">
                <a:latin typeface="Assistant"/>
                <a:ea typeface="Assistant"/>
                <a:cs typeface="Assistant"/>
                <a:sym typeface="Assistant"/>
              </a:rPr>
              <a:t>Web Analytics</a:t>
            </a:r>
            <a:endParaRPr>
              <a:latin typeface="Assistant"/>
              <a:ea typeface="Assistant"/>
              <a:cs typeface="Assistant"/>
              <a:sym typeface="Assistant"/>
            </a:endParaRPr>
          </a:p>
          <a:p>
            <a:pPr marL="1371600" lvl="1" indent="-292100" algn="l" rtl="0">
              <a:lnSpc>
                <a:spcPct val="115000"/>
              </a:lnSpc>
              <a:spcBef>
                <a:spcPts val="0"/>
              </a:spcBef>
              <a:spcAft>
                <a:spcPts val="0"/>
              </a:spcAft>
              <a:buClr>
                <a:srgbClr val="000000"/>
              </a:buClr>
              <a:buSzPts val="1000"/>
              <a:buFont typeface="Assistant"/>
              <a:buChar char="○"/>
            </a:pPr>
            <a:r>
              <a:rPr lang="es" sz="1000">
                <a:latin typeface="Assistant"/>
                <a:ea typeface="Assistant"/>
                <a:cs typeface="Assistant"/>
                <a:sym typeface="Assistant"/>
              </a:rPr>
              <a:t>DO website traffic and audience insights</a:t>
            </a:r>
            <a:endParaRPr sz="1000">
              <a:latin typeface="Assistant"/>
              <a:ea typeface="Assistant"/>
              <a:cs typeface="Assistant"/>
              <a:sym typeface="Assistant"/>
            </a:endParaRPr>
          </a:p>
          <a:p>
            <a:pPr marL="1371600" lvl="1" indent="-292100" algn="l" rtl="0">
              <a:lnSpc>
                <a:spcPct val="115000"/>
              </a:lnSpc>
              <a:spcBef>
                <a:spcPts val="0"/>
              </a:spcBef>
              <a:spcAft>
                <a:spcPts val="0"/>
              </a:spcAft>
              <a:buClr>
                <a:srgbClr val="000000"/>
              </a:buClr>
              <a:buSzPts val="1000"/>
              <a:buFont typeface="Assistant"/>
              <a:buChar char="○"/>
            </a:pPr>
            <a:r>
              <a:rPr lang="es" sz="1000">
                <a:latin typeface="Assistant"/>
                <a:ea typeface="Assistant"/>
                <a:cs typeface="Assistant"/>
                <a:sym typeface="Assistant"/>
              </a:rPr>
              <a:t>COVID-19 Updates to DO website</a:t>
            </a:r>
            <a:endParaRPr sz="1000">
              <a:latin typeface="Assistant"/>
              <a:ea typeface="Assistant"/>
              <a:cs typeface="Assistant"/>
              <a:sym typeface="Assistant"/>
            </a:endParaRPr>
          </a:p>
          <a:p>
            <a:pPr marL="457200" lvl="0" indent="0" algn="l" rtl="0">
              <a:lnSpc>
                <a:spcPct val="115000"/>
              </a:lnSpc>
              <a:spcBef>
                <a:spcPts val="1600"/>
              </a:spcBef>
              <a:spcAft>
                <a:spcPts val="0"/>
              </a:spcAft>
              <a:buNone/>
            </a:pPr>
            <a:endParaRPr sz="1100" b="1">
              <a:latin typeface="Assistant"/>
              <a:ea typeface="Assistant"/>
              <a:cs typeface="Assistant"/>
              <a:sym typeface="Assistant"/>
            </a:endParaRPr>
          </a:p>
          <a:p>
            <a:pPr marL="0" lvl="0" indent="0" algn="l" rtl="0">
              <a:spcBef>
                <a:spcPts val="0"/>
              </a:spcBef>
              <a:spcAft>
                <a:spcPts val="0"/>
              </a:spcAft>
              <a:buNone/>
            </a:pPr>
            <a:endParaRPr sz="1100">
              <a:latin typeface="Assistant"/>
              <a:ea typeface="Assistant"/>
              <a:cs typeface="Assistant"/>
              <a:sym typeface="Assistant"/>
            </a:endParaRPr>
          </a:p>
        </p:txBody>
      </p:sp>
      <p:pic>
        <p:nvPicPr>
          <p:cNvPr id="134" name="Google Shape;134;p21"/>
          <p:cNvPicPr preferRelativeResize="0"/>
          <p:nvPr/>
        </p:nvPicPr>
        <p:blipFill>
          <a:blip r:embed="rId3">
            <a:alphaModFix/>
          </a:blip>
          <a:stretch>
            <a:fillRect/>
          </a:stretch>
        </p:blipFill>
        <p:spPr>
          <a:xfrm>
            <a:off x="5996455" y="344463"/>
            <a:ext cx="744584" cy="685801"/>
          </a:xfrm>
          <a:prstGeom prst="rect">
            <a:avLst/>
          </a:prstGeom>
          <a:noFill/>
          <a:ln>
            <a:noFill/>
          </a:ln>
        </p:spPr>
      </p:pic>
      <p:pic>
        <p:nvPicPr>
          <p:cNvPr id="135" name="Google Shape;135;p21"/>
          <p:cNvPicPr preferRelativeResize="0"/>
          <p:nvPr/>
        </p:nvPicPr>
        <p:blipFill>
          <a:blip r:embed="rId4">
            <a:alphaModFix/>
          </a:blip>
          <a:stretch>
            <a:fillRect/>
          </a:stretch>
        </p:blipFill>
        <p:spPr>
          <a:xfrm>
            <a:off x="7174312" y="363774"/>
            <a:ext cx="1590300" cy="647225"/>
          </a:xfrm>
          <a:prstGeom prst="rect">
            <a:avLst/>
          </a:prstGeom>
          <a:noFill/>
          <a:ln>
            <a:noFill/>
          </a:ln>
        </p:spPr>
      </p:pic>
      <p:sp>
        <p:nvSpPr>
          <p:cNvPr id="136" name="Google Shape;136;p21"/>
          <p:cNvSpPr txBox="1">
            <a:spLocks noGrp="1"/>
          </p:cNvSpPr>
          <p:nvPr>
            <p:ph type="title" idx="4294967295"/>
          </p:nvPr>
        </p:nvSpPr>
        <p:spPr>
          <a:xfrm flipH="1">
            <a:off x="360000" y="310125"/>
            <a:ext cx="5203200" cy="75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1300">
                <a:latin typeface="Assistant"/>
                <a:ea typeface="Assistant"/>
                <a:cs typeface="Assistant"/>
                <a:sym typeface="Assistant"/>
              </a:rPr>
              <a:t>Tourism Recovery Dashboard:</a:t>
            </a:r>
            <a:endParaRPr sz="1300">
              <a:latin typeface="Assistant"/>
              <a:ea typeface="Assistant"/>
              <a:cs typeface="Assistant"/>
              <a:sym typeface="Assistant"/>
            </a:endParaRPr>
          </a:p>
          <a:p>
            <a:pPr marL="0" lvl="0" indent="0" algn="l" rtl="0">
              <a:spcBef>
                <a:spcPts val="0"/>
              </a:spcBef>
              <a:spcAft>
                <a:spcPts val="0"/>
              </a:spcAft>
              <a:buNone/>
            </a:pPr>
            <a:r>
              <a:rPr lang="es" sz="2200">
                <a:latin typeface="Assistant"/>
                <a:ea typeface="Assistant"/>
                <a:cs typeface="Assistant"/>
                <a:sym typeface="Assistant"/>
              </a:rPr>
              <a:t>Dashboard Template</a:t>
            </a:r>
            <a:endParaRPr sz="2200" b="1">
              <a:latin typeface="Assistant"/>
              <a:ea typeface="Assistant"/>
              <a:cs typeface="Assistant"/>
              <a:sym typeface="Assistan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sp>
        <p:nvSpPr>
          <p:cNvPr id="141" name="Google Shape;141;p22"/>
          <p:cNvSpPr txBox="1">
            <a:spLocks noGrp="1"/>
          </p:cNvSpPr>
          <p:nvPr>
            <p:ph type="ctrTitle"/>
          </p:nvPr>
        </p:nvSpPr>
        <p:spPr>
          <a:xfrm>
            <a:off x="4863802" y="1903887"/>
            <a:ext cx="3639600" cy="1782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sz="3300"/>
              <a:t>Tourism</a:t>
            </a:r>
            <a:endParaRPr sz="3300"/>
          </a:p>
          <a:p>
            <a:pPr marL="0" lvl="0" indent="0" algn="r" rtl="0">
              <a:spcBef>
                <a:spcPts val="0"/>
              </a:spcBef>
              <a:spcAft>
                <a:spcPts val="0"/>
              </a:spcAft>
              <a:buNone/>
            </a:pPr>
            <a:r>
              <a:rPr lang="es" sz="3300"/>
              <a:t>Recovery</a:t>
            </a:r>
            <a:endParaRPr sz="3300"/>
          </a:p>
          <a:p>
            <a:pPr marL="0" lvl="0" indent="0" algn="r" rtl="0">
              <a:spcBef>
                <a:spcPts val="0"/>
              </a:spcBef>
              <a:spcAft>
                <a:spcPts val="0"/>
              </a:spcAft>
              <a:buNone/>
            </a:pPr>
            <a:r>
              <a:rPr lang="es" sz="3300"/>
              <a:t>Dashboard</a:t>
            </a:r>
            <a:endParaRPr sz="3300"/>
          </a:p>
        </p:txBody>
      </p:sp>
      <p:sp>
        <p:nvSpPr>
          <p:cNvPr id="142" name="Google Shape;142;p22"/>
          <p:cNvSpPr txBox="1">
            <a:spLocks noGrp="1"/>
          </p:cNvSpPr>
          <p:nvPr>
            <p:ph type="subTitle" idx="1"/>
          </p:nvPr>
        </p:nvSpPr>
        <p:spPr>
          <a:xfrm>
            <a:off x="4151300" y="3605875"/>
            <a:ext cx="4352100" cy="402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sz="1500">
                <a:solidFill>
                  <a:srgbClr val="FFE599"/>
                </a:solidFill>
                <a:latin typeface="Assistant"/>
                <a:ea typeface="Assistant"/>
                <a:cs typeface="Assistant"/>
                <a:sym typeface="Assistant"/>
              </a:rPr>
              <a:t>[DATE]</a:t>
            </a:r>
            <a:endParaRPr sz="1500">
              <a:solidFill>
                <a:srgbClr val="FFE599"/>
              </a:solidFill>
              <a:latin typeface="Assistant"/>
              <a:ea typeface="Assistant"/>
              <a:cs typeface="Assistant"/>
              <a:sym typeface="Assistant"/>
            </a:endParaRPr>
          </a:p>
        </p:txBody>
      </p:sp>
      <p:sp>
        <p:nvSpPr>
          <p:cNvPr id="143" name="Google Shape;143;p22"/>
          <p:cNvSpPr txBox="1">
            <a:spLocks noGrp="1"/>
          </p:cNvSpPr>
          <p:nvPr>
            <p:ph type="subTitle" idx="1"/>
          </p:nvPr>
        </p:nvSpPr>
        <p:spPr>
          <a:xfrm>
            <a:off x="4151300" y="1581900"/>
            <a:ext cx="4352100" cy="402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s" sz="1500">
                <a:solidFill>
                  <a:srgbClr val="FFE599"/>
                </a:solidFill>
                <a:latin typeface="Assistant"/>
                <a:ea typeface="Assistant"/>
                <a:cs typeface="Assistant"/>
                <a:sym typeface="Assistant"/>
              </a:rPr>
              <a:t>[TOURISM ORGANIZATION NAME]</a:t>
            </a:r>
            <a:endParaRPr sz="1500">
              <a:solidFill>
                <a:srgbClr val="FFE599"/>
              </a:solidFill>
              <a:latin typeface="Assistant"/>
              <a:ea typeface="Assistant"/>
              <a:cs typeface="Assistant"/>
              <a:sym typeface="Assistant"/>
            </a:endParaRPr>
          </a:p>
        </p:txBody>
      </p:sp>
      <p:sp>
        <p:nvSpPr>
          <p:cNvPr id="144" name="Google Shape;144;p22"/>
          <p:cNvSpPr/>
          <p:nvPr/>
        </p:nvSpPr>
        <p:spPr>
          <a:xfrm flipH="1">
            <a:off x="5919500" y="-211062"/>
            <a:ext cx="4652175" cy="1932371"/>
          </a:xfrm>
          <a:custGeom>
            <a:avLst/>
            <a:gdLst/>
            <a:ahLst/>
            <a:cxnLst/>
            <a:rect l="l" t="t" r="r" b="b"/>
            <a:pathLst>
              <a:path w="34367" h="14275" extrusionOk="0">
                <a:moveTo>
                  <a:pt x="34342" y="1"/>
                </a:moveTo>
                <a:lnTo>
                  <a:pt x="13605" y="14227"/>
                </a:lnTo>
                <a:lnTo>
                  <a:pt x="13" y="10191"/>
                </a:lnTo>
                <a:lnTo>
                  <a:pt x="0" y="10231"/>
                </a:lnTo>
                <a:lnTo>
                  <a:pt x="13602" y="14272"/>
                </a:lnTo>
                <a:lnTo>
                  <a:pt x="13612" y="14275"/>
                </a:lnTo>
                <a:lnTo>
                  <a:pt x="34367" y="36"/>
                </a:lnTo>
                <a:lnTo>
                  <a:pt x="34342" y="1"/>
                </a:lnTo>
                <a:close/>
              </a:path>
            </a:pathLst>
          </a:custGeom>
          <a:solidFill>
            <a:srgbClr val="D9D9D9"/>
          </a:solidFill>
          <a:ln w="1905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2"/>
          <p:cNvSpPr txBox="1"/>
          <p:nvPr/>
        </p:nvSpPr>
        <p:spPr>
          <a:xfrm>
            <a:off x="832750" y="3605875"/>
            <a:ext cx="36738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000">
                <a:solidFill>
                  <a:srgbClr val="666666"/>
                </a:solidFill>
                <a:highlight>
                  <a:srgbClr val="FFE599"/>
                </a:highlight>
                <a:latin typeface="Assistant ExtraLight"/>
                <a:ea typeface="Assistant ExtraLight"/>
                <a:cs typeface="Assistant ExtraLight"/>
                <a:sym typeface="Assistant ExtraLight"/>
              </a:rPr>
              <a:t>[DESTINATION </a:t>
            </a:r>
            <a:endParaRPr sz="3000">
              <a:solidFill>
                <a:srgbClr val="666666"/>
              </a:solidFill>
              <a:highlight>
                <a:srgbClr val="FFE599"/>
              </a:highlight>
              <a:latin typeface="Assistant ExtraLight"/>
              <a:ea typeface="Assistant ExtraLight"/>
              <a:cs typeface="Assistant ExtraLight"/>
              <a:sym typeface="Assistant ExtraLight"/>
            </a:endParaRPr>
          </a:p>
          <a:p>
            <a:pPr marL="0" lvl="0" indent="0" algn="ctr" rtl="0">
              <a:spcBef>
                <a:spcPts val="0"/>
              </a:spcBef>
              <a:spcAft>
                <a:spcPts val="0"/>
              </a:spcAft>
              <a:buNone/>
            </a:pPr>
            <a:r>
              <a:rPr lang="es" sz="3000">
                <a:solidFill>
                  <a:srgbClr val="666666"/>
                </a:solidFill>
                <a:highlight>
                  <a:srgbClr val="FFE599"/>
                </a:highlight>
                <a:latin typeface="Assistant ExtraLight"/>
                <a:ea typeface="Assistant ExtraLight"/>
                <a:cs typeface="Assistant ExtraLight"/>
                <a:sym typeface="Assistant ExtraLight"/>
              </a:rPr>
              <a:t>LOGOS HERE]</a:t>
            </a:r>
            <a:endParaRPr sz="3000">
              <a:solidFill>
                <a:srgbClr val="666666"/>
              </a:solidFill>
              <a:highlight>
                <a:srgbClr val="FFE599"/>
              </a:highlight>
              <a:latin typeface="Assistant ExtraLight"/>
              <a:ea typeface="Assistant ExtraLight"/>
              <a:cs typeface="Assistant ExtraLight"/>
              <a:sym typeface="Assistant Extra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About the Tourism Recovery Dashboard</a:t>
            </a:r>
            <a:endParaRPr/>
          </a:p>
        </p:txBody>
      </p:sp>
      <p:sp>
        <p:nvSpPr>
          <p:cNvPr id="151" name="Google Shape;151;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s" sz="1700"/>
              <a:t>The Tourism Recovery Dashboard is a summary compilation of key updates and indicators from the </a:t>
            </a:r>
            <a:r>
              <a:rPr lang="es" sz="1700">
                <a:highlight>
                  <a:srgbClr val="FFE599"/>
                </a:highlight>
              </a:rPr>
              <a:t>[TOURISM ORGANIZATION NAME HERE]</a:t>
            </a:r>
            <a:r>
              <a:rPr lang="es" sz="1700"/>
              <a:t> and other third-party data. </a:t>
            </a:r>
            <a:endParaRPr sz="1700"/>
          </a:p>
          <a:p>
            <a:pPr marL="0" lvl="0" indent="0" algn="l" rtl="0">
              <a:lnSpc>
                <a:spcPct val="100000"/>
              </a:lnSpc>
              <a:spcBef>
                <a:spcPts val="1600"/>
              </a:spcBef>
              <a:spcAft>
                <a:spcPts val="0"/>
              </a:spcAft>
              <a:buNone/>
            </a:pPr>
            <a:r>
              <a:rPr lang="es" sz="1700"/>
              <a:t>The dashboard is updated on a </a:t>
            </a:r>
            <a:r>
              <a:rPr lang="es" sz="1700">
                <a:highlight>
                  <a:srgbClr val="FFE599"/>
                </a:highlight>
              </a:rPr>
              <a:t>[FREQUENCY]</a:t>
            </a:r>
            <a:r>
              <a:rPr lang="es" sz="1700"/>
              <a:t> basis. The purpose of the dashboard is to provide insights for the tourism sector across the following areas:</a:t>
            </a:r>
            <a:endParaRPr sz="1700"/>
          </a:p>
          <a:p>
            <a:pPr marL="914400" lvl="0" indent="-336550" algn="l" rtl="0">
              <a:lnSpc>
                <a:spcPct val="115000"/>
              </a:lnSpc>
              <a:spcBef>
                <a:spcPts val="1600"/>
              </a:spcBef>
              <a:spcAft>
                <a:spcPts val="0"/>
              </a:spcAft>
              <a:buSzPts val="1700"/>
              <a:buChar char="●"/>
            </a:pPr>
            <a:r>
              <a:rPr lang="es" sz="1700"/>
              <a:t>Regional updates related to the tourism sector</a:t>
            </a:r>
            <a:endParaRPr sz="1700"/>
          </a:p>
          <a:p>
            <a:pPr marL="914400" lvl="0" indent="-336550" algn="l" rtl="0">
              <a:lnSpc>
                <a:spcPct val="115000"/>
              </a:lnSpc>
              <a:spcBef>
                <a:spcPts val="0"/>
              </a:spcBef>
              <a:spcAft>
                <a:spcPts val="0"/>
              </a:spcAft>
              <a:buSzPts val="1700"/>
              <a:buChar char="●"/>
            </a:pPr>
            <a:r>
              <a:rPr lang="es" sz="1700"/>
              <a:t>Public health &amp; safety updates related to COVID-19</a:t>
            </a:r>
            <a:endParaRPr sz="1700"/>
          </a:p>
          <a:p>
            <a:pPr marL="914400" lvl="0" indent="-336550" algn="l" rtl="0">
              <a:lnSpc>
                <a:spcPct val="115000"/>
              </a:lnSpc>
              <a:spcBef>
                <a:spcPts val="0"/>
              </a:spcBef>
              <a:spcAft>
                <a:spcPts val="0"/>
              </a:spcAft>
              <a:buSzPts val="1700"/>
              <a:buChar char="●"/>
            </a:pPr>
            <a:r>
              <a:rPr lang="es" sz="1700"/>
              <a:t>Impacts of COVID-19 on tourism sector</a:t>
            </a:r>
            <a:endParaRPr sz="1700"/>
          </a:p>
          <a:p>
            <a:pPr marL="914400" lvl="0" indent="-336550" algn="l" rtl="0">
              <a:lnSpc>
                <a:spcPct val="115000"/>
              </a:lnSpc>
              <a:spcBef>
                <a:spcPts val="0"/>
              </a:spcBef>
              <a:spcAft>
                <a:spcPts val="0"/>
              </a:spcAft>
              <a:buSzPts val="1700"/>
              <a:buChar char="●"/>
            </a:pPr>
            <a:r>
              <a:rPr lang="es" sz="1700"/>
              <a:t>Recovery indicators </a:t>
            </a:r>
            <a:endParaRPr sz="1700"/>
          </a:p>
          <a:p>
            <a:pPr marL="0" lvl="0" indent="0" algn="l" rtl="0">
              <a:spcBef>
                <a:spcPts val="1600"/>
              </a:spcBef>
              <a:spcAft>
                <a:spcPts val="1600"/>
              </a:spcAft>
              <a:buNone/>
            </a:pPr>
            <a:endParaRPr/>
          </a:p>
        </p:txBody>
      </p:sp>
      <p:sp>
        <p:nvSpPr>
          <p:cNvPr id="152" name="Google Shape;15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Executive Summary</a:t>
            </a:r>
            <a:endParaRPr/>
          </a:p>
        </p:txBody>
      </p:sp>
      <p:sp>
        <p:nvSpPr>
          <p:cNvPr id="158" name="Google Shape;158;p24"/>
          <p:cNvSpPr txBox="1">
            <a:spLocks noGrp="1"/>
          </p:cNvSpPr>
          <p:nvPr>
            <p:ph type="body" idx="1"/>
          </p:nvPr>
        </p:nvSpPr>
        <p:spPr>
          <a:xfrm>
            <a:off x="311700" y="1152475"/>
            <a:ext cx="8520600" cy="3416400"/>
          </a:xfrm>
          <a:prstGeom prst="rect">
            <a:avLst/>
          </a:prstGeom>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1600"/>
              </a:spcAft>
              <a:buNone/>
            </a:pPr>
            <a:r>
              <a:rPr lang="es">
                <a:highlight>
                  <a:srgbClr val="FFE599"/>
                </a:highlight>
              </a:rPr>
              <a:t>[TEXT HERE TO CONTAIN HIGH LEVEL UPDATES &amp; MESSAGES FROM DESTINATION ORGANIZATION]</a:t>
            </a:r>
            <a:endParaRPr>
              <a:highlight>
                <a:srgbClr val="FFE599"/>
              </a:highlight>
            </a:endParaRPr>
          </a:p>
        </p:txBody>
      </p:sp>
      <p:sp>
        <p:nvSpPr>
          <p:cNvPr id="159" name="Google Shape;159;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Dashboard Highlights for </a:t>
            </a:r>
            <a:r>
              <a:rPr lang="es">
                <a:highlight>
                  <a:srgbClr val="FFE599"/>
                </a:highlight>
              </a:rPr>
              <a:t>[DATE]</a:t>
            </a:r>
            <a:endParaRPr>
              <a:highlight>
                <a:srgbClr val="FFE599"/>
              </a:highlight>
            </a:endParaRPr>
          </a:p>
        </p:txBody>
      </p:sp>
      <p:sp>
        <p:nvSpPr>
          <p:cNvPr id="165" name="Google Shape;16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7</a:t>
            </a:fld>
            <a:endParaRPr/>
          </a:p>
        </p:txBody>
      </p:sp>
      <p:graphicFrame>
        <p:nvGraphicFramePr>
          <p:cNvPr id="166" name="Google Shape;166;p25"/>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402335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Public Health &amp; Safety Updates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24000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67" name="Google Shape;167;p25"/>
          <p:cNvGraphicFramePr/>
          <p:nvPr/>
        </p:nvGraphicFramePr>
        <p:xfrm>
          <a:off x="4690000" y="1152475"/>
          <a:ext cx="3000000" cy="3000000"/>
        </p:xfrm>
        <a:graphic>
          <a:graphicData uri="http://schemas.openxmlformats.org/drawingml/2006/table">
            <a:tbl>
              <a:tblPr>
                <a:noFill/>
                <a:tableStyleId>{49F897D3-4AE4-4048-9B30-646A3DD67FDA}</a:tableStyleId>
              </a:tblPr>
              <a:tblGrid>
                <a:gridCol w="402335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Impact on Tourism Sector</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240000">
                <a:tc>
                  <a:txBody>
                    <a:bodyPr/>
                    <a:lstStyle/>
                    <a:p>
                      <a:pPr marL="0" lvl="0" indent="0" algn="ctr" rtl="0">
                        <a:spcBef>
                          <a:spcPts val="0"/>
                        </a:spcBef>
                        <a:spcAft>
                          <a:spcPts val="0"/>
                        </a:spcAft>
                        <a:buClr>
                          <a:srgbClr val="000000"/>
                        </a:buClr>
                        <a:buSzPts val="1100"/>
                        <a:buFont typeface="Arial"/>
                        <a:buNone/>
                      </a:pPr>
                      <a:r>
                        <a:rPr lang="es" sz="1200">
                          <a:solidFill>
                            <a:srgbClr val="000000"/>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168" name="Google Shape;168;p25"/>
          <p:cNvGraphicFramePr/>
          <p:nvPr/>
        </p:nvGraphicFramePr>
        <p:xfrm>
          <a:off x="430650" y="2989550"/>
          <a:ext cx="3000000" cy="3000000"/>
        </p:xfrm>
        <a:graphic>
          <a:graphicData uri="http://schemas.openxmlformats.org/drawingml/2006/table">
            <a:tbl>
              <a:tblPr>
                <a:noFill/>
                <a:tableStyleId>{49F897D3-4AE4-4048-9B30-646A3DD67FDA}</a:tableStyleId>
              </a:tblPr>
              <a:tblGrid>
                <a:gridCol w="828270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Recovery Indicators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240000">
                <a:tc>
                  <a:txBody>
                    <a:bodyPr/>
                    <a:lstStyle/>
                    <a:p>
                      <a:pPr marL="0" lvl="0" indent="0" algn="ctr" rtl="0">
                        <a:spcBef>
                          <a:spcPts val="0"/>
                        </a:spcBef>
                        <a:spcAft>
                          <a:spcPts val="0"/>
                        </a:spcAft>
                        <a:buClr>
                          <a:srgbClr val="000000"/>
                        </a:buClr>
                        <a:buSzPts val="1100"/>
                        <a:buFont typeface="Arial"/>
                        <a:buNone/>
                      </a:pPr>
                      <a:r>
                        <a:rPr lang="es" sz="1200">
                          <a:solidFill>
                            <a:srgbClr val="000000"/>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6"/>
          <p:cNvSpPr txBox="1">
            <a:spLocks noGrp="1"/>
          </p:cNvSpPr>
          <p:nvPr>
            <p:ph type="ctrTitle"/>
          </p:nvPr>
        </p:nvSpPr>
        <p:spPr>
          <a:xfrm flipH="1">
            <a:off x="1889100" y="2355525"/>
            <a:ext cx="4584000" cy="12345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s" sz="1600" i="1"/>
              <a:t>TOURISM RECOVERY UPDATES FROM AROUND THE CARIBBEAN</a:t>
            </a:r>
            <a:endParaRPr sz="1600" i="1"/>
          </a:p>
        </p:txBody>
      </p:sp>
      <p:sp>
        <p:nvSpPr>
          <p:cNvPr id="174" name="Google Shape;174;p26"/>
          <p:cNvSpPr txBox="1">
            <a:spLocks noGrp="1"/>
          </p:cNvSpPr>
          <p:nvPr>
            <p:ph type="title" idx="2"/>
          </p:nvPr>
        </p:nvSpPr>
        <p:spPr>
          <a:xfrm flipH="1">
            <a:off x="1889175" y="1753425"/>
            <a:ext cx="7096200" cy="75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REGIONAL UPDATES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Regional Travel Restrictions</a:t>
            </a:r>
            <a:endParaRPr/>
          </a:p>
        </p:txBody>
      </p:sp>
      <p:sp>
        <p:nvSpPr>
          <p:cNvPr id="180" name="Google Shape;180;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9</a:t>
            </a:fld>
            <a:endParaRPr/>
          </a:p>
        </p:txBody>
      </p:sp>
      <p:pic>
        <p:nvPicPr>
          <p:cNvPr id="181" name="Google Shape;181;p27"/>
          <p:cNvPicPr preferRelativeResize="0"/>
          <p:nvPr/>
        </p:nvPicPr>
        <p:blipFill rotWithShape="1">
          <a:blip r:embed="rId3">
            <a:alphaModFix/>
          </a:blip>
          <a:srcRect l="1263" t="793"/>
          <a:stretch/>
        </p:blipFill>
        <p:spPr>
          <a:xfrm>
            <a:off x="1656050" y="1166538"/>
            <a:ext cx="5831899" cy="3514525"/>
          </a:xfrm>
          <a:prstGeom prst="rect">
            <a:avLst/>
          </a:prstGeom>
          <a:noFill/>
          <a:ln w="19050" cap="flat" cmpd="sng">
            <a:solidFill>
              <a:srgbClr val="595959"/>
            </a:solidFill>
            <a:prstDash val="solid"/>
            <a:round/>
            <a:headEnd type="none" w="sm" len="sm"/>
            <a:tailEnd type="none" w="sm" len="sm"/>
          </a:ln>
        </p:spPr>
      </p:pic>
      <p:sp>
        <p:nvSpPr>
          <p:cNvPr id="182" name="Google Shape;182;p27"/>
          <p:cNvSpPr txBox="1"/>
          <p:nvPr/>
        </p:nvSpPr>
        <p:spPr>
          <a:xfrm rot="-763984">
            <a:off x="2964230" y="2615155"/>
            <a:ext cx="4034314" cy="61731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900" i="1">
                <a:solidFill>
                  <a:srgbClr val="666666"/>
                </a:solidFill>
              </a:rPr>
              <a:t>E X A M P L E</a:t>
            </a:r>
            <a:endParaRPr sz="3900" i="1">
              <a:solidFill>
                <a:srgbClr val="66666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Tourism Recovery Updates, by Country</a:t>
            </a:r>
            <a:endParaRPr/>
          </a:p>
        </p:txBody>
      </p:sp>
      <p:sp>
        <p:nvSpPr>
          <p:cNvPr id="188" name="Google Shape;188;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10</a:t>
            </a:fld>
            <a:endParaRPr/>
          </a:p>
        </p:txBody>
      </p:sp>
      <p:graphicFrame>
        <p:nvGraphicFramePr>
          <p:cNvPr id="189" name="Google Shape;189;p28"/>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1757675">
                  <a:extLst>
                    <a:ext uri="{9D8B030D-6E8A-4147-A177-3AD203B41FA5}">
                      <a16:colId xmlns:a16="http://schemas.microsoft.com/office/drawing/2014/main" val="20000"/>
                    </a:ext>
                  </a:extLst>
                </a:gridCol>
                <a:gridCol w="6445575">
                  <a:extLst>
                    <a:ext uri="{9D8B030D-6E8A-4147-A177-3AD203B41FA5}">
                      <a16:colId xmlns:a16="http://schemas.microsoft.com/office/drawing/2014/main" val="20001"/>
                    </a:ext>
                  </a:extLst>
                </a:gridCol>
              </a:tblGrid>
              <a:tr h="444375">
                <a:tc>
                  <a:txBody>
                    <a:bodyPr/>
                    <a:lstStyle/>
                    <a:p>
                      <a:pPr marL="0" lvl="0" indent="0" algn="l" rtl="0">
                        <a:spcBef>
                          <a:spcPts val="0"/>
                        </a:spcBef>
                        <a:spcAft>
                          <a:spcPts val="0"/>
                        </a:spcAft>
                        <a:buNone/>
                      </a:pPr>
                      <a:r>
                        <a:rPr lang="es" sz="1100" b="1">
                          <a:latin typeface="Assistant"/>
                          <a:ea typeface="Assistant"/>
                          <a:cs typeface="Assistant"/>
                          <a:sym typeface="Assistant"/>
                        </a:rPr>
                        <a:t>Destination</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a:txBody>
                    <a:bodyPr/>
                    <a:lstStyle/>
                    <a:p>
                      <a:pPr marL="0" lvl="0" indent="0" algn="l" rtl="0">
                        <a:spcBef>
                          <a:spcPts val="0"/>
                        </a:spcBef>
                        <a:spcAft>
                          <a:spcPts val="0"/>
                        </a:spcAft>
                        <a:buNone/>
                      </a:pPr>
                      <a:r>
                        <a:rPr lang="es" sz="1100" b="1">
                          <a:latin typeface="Assistant"/>
                          <a:ea typeface="Assistant"/>
                          <a:cs typeface="Assistant"/>
                          <a:sym typeface="Assistant"/>
                        </a:rPr>
                        <a:t>Recent Updates to Travel Recovery</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96250">
                <a:tc>
                  <a:txBody>
                    <a:bodyPr/>
                    <a:lstStyle/>
                    <a:p>
                      <a:pPr marL="0" lvl="0" indent="0" algn="l" rtl="0">
                        <a:spcBef>
                          <a:spcPts val="0"/>
                        </a:spcBef>
                        <a:spcAft>
                          <a:spcPts val="0"/>
                        </a:spcAft>
                        <a:buNone/>
                      </a:pPr>
                      <a:r>
                        <a:rPr lang="es" sz="1100">
                          <a:highlight>
                            <a:srgbClr val="FFE599"/>
                          </a:highlight>
                          <a:latin typeface="Assistant"/>
                          <a:ea typeface="Assistant"/>
                          <a:cs typeface="Assistant"/>
                          <a:sym typeface="Assistant"/>
                        </a:rPr>
                        <a:t>[DESTINATION NAME]</a:t>
                      </a:r>
                      <a:endParaRPr sz="1100">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s" sz="1100">
                          <a:highlight>
                            <a:srgbClr val="FFE599"/>
                          </a:highlight>
                          <a:latin typeface="Assistant"/>
                          <a:ea typeface="Assistant"/>
                          <a:cs typeface="Assistant"/>
                          <a:sym typeface="Assistant"/>
                        </a:rPr>
                        <a:t>[TEXT HERE]</a:t>
                      </a:r>
                      <a:r>
                        <a:rPr lang="es" sz="1100">
                          <a:latin typeface="Assistant"/>
                          <a:ea typeface="Assistant"/>
                          <a:cs typeface="Assistant"/>
                          <a:sym typeface="Assistant"/>
                        </a:rPr>
                        <a:t> Example: XYZ airport opened as of 2/1; implemented safety corridor program...</a:t>
                      </a: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9"/>
          <p:cNvSpPr txBox="1">
            <a:spLocks noGrp="1"/>
          </p:cNvSpPr>
          <p:nvPr>
            <p:ph type="ctrTitle"/>
          </p:nvPr>
        </p:nvSpPr>
        <p:spPr>
          <a:xfrm flipH="1">
            <a:off x="1889100" y="2888925"/>
            <a:ext cx="4584000" cy="17145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s" sz="1600" i="1">
                <a:highlight>
                  <a:srgbClr val="FFE599"/>
                </a:highlight>
              </a:rPr>
              <a:t>[DESTINATION]</a:t>
            </a:r>
            <a:r>
              <a:rPr lang="es" sz="1600" i="1"/>
              <a:t> COVID-19 UPDATES</a:t>
            </a:r>
            <a:endParaRPr sz="1600" i="1"/>
          </a:p>
          <a:p>
            <a:pPr marL="457200" lvl="0" indent="-330200" algn="l" rtl="0">
              <a:spcBef>
                <a:spcPts val="0"/>
              </a:spcBef>
              <a:spcAft>
                <a:spcPts val="0"/>
              </a:spcAft>
              <a:buSzPts val="1600"/>
              <a:buChar char="●"/>
            </a:pPr>
            <a:r>
              <a:rPr lang="es" sz="1600" i="1"/>
              <a:t>UPDATES FROM KEY SOURCE MARKETS</a:t>
            </a:r>
            <a:endParaRPr sz="1600" i="1"/>
          </a:p>
          <a:p>
            <a:pPr marL="457200" lvl="0" indent="-330200" algn="l" rtl="0">
              <a:spcBef>
                <a:spcPts val="0"/>
              </a:spcBef>
              <a:spcAft>
                <a:spcPts val="0"/>
              </a:spcAft>
              <a:buSzPts val="1600"/>
              <a:buChar char="●"/>
            </a:pPr>
            <a:r>
              <a:rPr lang="es" sz="1600" i="1"/>
              <a:t>TOURISM SECTOR PREPAREDNESS</a:t>
            </a:r>
            <a:endParaRPr sz="1600" i="1"/>
          </a:p>
        </p:txBody>
      </p:sp>
      <p:sp>
        <p:nvSpPr>
          <p:cNvPr id="195" name="Google Shape;195;p29"/>
          <p:cNvSpPr txBox="1">
            <a:spLocks noGrp="1"/>
          </p:cNvSpPr>
          <p:nvPr>
            <p:ph type="title" idx="2"/>
          </p:nvPr>
        </p:nvSpPr>
        <p:spPr>
          <a:xfrm flipH="1">
            <a:off x="1889175" y="1597100"/>
            <a:ext cx="7096200" cy="144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PUBLIC HEALTH &amp; SAFETY UPDATES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highlight>
                  <a:srgbClr val="FFE599"/>
                </a:highlight>
              </a:rPr>
              <a:t>[Destination]</a:t>
            </a:r>
            <a:r>
              <a:rPr lang="es"/>
              <a:t> COVID-19 Updates</a:t>
            </a:r>
            <a:endParaRPr/>
          </a:p>
        </p:txBody>
      </p:sp>
      <p:sp>
        <p:nvSpPr>
          <p:cNvPr id="201" name="Google Shape;201;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12</a:t>
            </a:fld>
            <a:endParaRPr/>
          </a:p>
        </p:txBody>
      </p:sp>
      <p:graphicFrame>
        <p:nvGraphicFramePr>
          <p:cNvPr id="202" name="Google Shape;202;p30"/>
          <p:cNvGraphicFramePr/>
          <p:nvPr/>
        </p:nvGraphicFramePr>
        <p:xfrm>
          <a:off x="311700" y="1096688"/>
          <a:ext cx="3000000" cy="3000000"/>
        </p:xfrm>
        <a:graphic>
          <a:graphicData uri="http://schemas.openxmlformats.org/drawingml/2006/table">
            <a:tbl>
              <a:tblPr>
                <a:noFill/>
                <a:tableStyleId>{49F897D3-4AE4-4048-9B30-646A3DD67FDA}</a:tableStyleId>
              </a:tblPr>
              <a:tblGrid>
                <a:gridCol w="4289625">
                  <a:extLst>
                    <a:ext uri="{9D8B030D-6E8A-4147-A177-3AD203B41FA5}">
                      <a16:colId xmlns:a16="http://schemas.microsoft.com/office/drawing/2014/main" val="20000"/>
                    </a:ext>
                  </a:extLst>
                </a:gridCol>
              </a:tblGrid>
              <a:tr h="364250">
                <a:tc>
                  <a:txBody>
                    <a:bodyPr/>
                    <a:lstStyle/>
                    <a:p>
                      <a:pPr marL="0" lvl="0" indent="0" algn="l" rtl="0">
                        <a:spcBef>
                          <a:spcPts val="0"/>
                        </a:spcBef>
                        <a:spcAft>
                          <a:spcPts val="0"/>
                        </a:spcAft>
                        <a:buNone/>
                      </a:pPr>
                      <a:r>
                        <a:rPr lang="es" sz="1100" b="1">
                          <a:latin typeface="Assistant"/>
                          <a:ea typeface="Assistant"/>
                          <a:cs typeface="Assistant"/>
                          <a:sym typeface="Assistant"/>
                        </a:rPr>
                        <a:t>Important News &amp; Updates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322625">
                <a:tc>
                  <a:txBody>
                    <a:bodyPr/>
                    <a:lstStyle/>
                    <a:p>
                      <a:pPr marL="0" lvl="0" indent="0" algn="l" rtl="0">
                        <a:spcBef>
                          <a:spcPts val="0"/>
                        </a:spcBef>
                        <a:spcAft>
                          <a:spcPts val="1000"/>
                        </a:spcAft>
                        <a:buNone/>
                      </a:pPr>
                      <a:r>
                        <a:rPr lang="es">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03" name="Google Shape;203;p30"/>
          <p:cNvPicPr preferRelativeResize="0"/>
          <p:nvPr/>
        </p:nvPicPr>
        <p:blipFill>
          <a:blip r:embed="rId3">
            <a:alphaModFix/>
          </a:blip>
          <a:stretch>
            <a:fillRect/>
          </a:stretch>
        </p:blipFill>
        <p:spPr>
          <a:xfrm>
            <a:off x="4910775" y="1096675"/>
            <a:ext cx="3498300" cy="3766550"/>
          </a:xfrm>
          <a:prstGeom prst="rect">
            <a:avLst/>
          </a:prstGeom>
          <a:noFill/>
          <a:ln w="19050" cap="flat" cmpd="sng">
            <a:solidFill>
              <a:srgbClr val="595959"/>
            </a:solidFill>
            <a:prstDash val="solid"/>
            <a:round/>
            <a:headEnd type="none" w="sm" len="sm"/>
            <a:tailEnd type="none" w="sm" len="sm"/>
          </a:ln>
        </p:spPr>
      </p:pic>
      <p:sp>
        <p:nvSpPr>
          <p:cNvPr id="204" name="Google Shape;204;p30"/>
          <p:cNvSpPr txBox="1"/>
          <p:nvPr/>
        </p:nvSpPr>
        <p:spPr>
          <a:xfrm rot="-2700000">
            <a:off x="4606700" y="2549497"/>
            <a:ext cx="4106452" cy="61730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900" i="1">
                <a:solidFill>
                  <a:srgbClr val="666666"/>
                </a:solidFill>
              </a:rPr>
              <a:t>E X A M P L E</a:t>
            </a:r>
            <a:endParaRPr sz="3900" i="1">
              <a:solidFill>
                <a:srgbClr val="6666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Updates from Key Source Markets: Top 3-5</a:t>
            </a:r>
            <a:endParaRPr/>
          </a:p>
        </p:txBody>
      </p:sp>
      <p:sp>
        <p:nvSpPr>
          <p:cNvPr id="210" name="Google Shape;210;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13</a:t>
            </a:fld>
            <a:endParaRPr/>
          </a:p>
        </p:txBody>
      </p:sp>
      <p:pic>
        <p:nvPicPr>
          <p:cNvPr id="211" name="Google Shape;211;p31"/>
          <p:cNvPicPr preferRelativeResize="0"/>
          <p:nvPr/>
        </p:nvPicPr>
        <p:blipFill>
          <a:blip r:embed="rId3">
            <a:alphaModFix/>
          </a:blip>
          <a:stretch>
            <a:fillRect/>
          </a:stretch>
        </p:blipFill>
        <p:spPr>
          <a:xfrm>
            <a:off x="3916200" y="1228675"/>
            <a:ext cx="4839900" cy="3416400"/>
          </a:xfrm>
          <a:prstGeom prst="rect">
            <a:avLst/>
          </a:prstGeom>
          <a:noFill/>
          <a:ln w="9525" cap="flat" cmpd="sng">
            <a:solidFill>
              <a:srgbClr val="000000"/>
            </a:solidFill>
            <a:prstDash val="solid"/>
            <a:round/>
            <a:headEnd type="none" w="sm" len="sm"/>
            <a:tailEnd type="none" w="sm" len="sm"/>
          </a:ln>
        </p:spPr>
      </p:pic>
      <p:graphicFrame>
        <p:nvGraphicFramePr>
          <p:cNvPr id="212" name="Google Shape;212;p31"/>
          <p:cNvGraphicFramePr/>
          <p:nvPr/>
        </p:nvGraphicFramePr>
        <p:xfrm>
          <a:off x="354450" y="1228675"/>
          <a:ext cx="3000000" cy="3000000"/>
        </p:xfrm>
        <a:graphic>
          <a:graphicData uri="http://schemas.openxmlformats.org/drawingml/2006/table">
            <a:tbl>
              <a:tblPr>
                <a:noFill/>
                <a:tableStyleId>{49F897D3-4AE4-4048-9B30-646A3DD67FDA}</a:tableStyleId>
              </a:tblPr>
              <a:tblGrid>
                <a:gridCol w="3396550">
                  <a:extLst>
                    <a:ext uri="{9D8B030D-6E8A-4147-A177-3AD203B41FA5}">
                      <a16:colId xmlns:a16="http://schemas.microsoft.com/office/drawing/2014/main" val="20000"/>
                    </a:ext>
                  </a:extLst>
                </a:gridCol>
              </a:tblGrid>
              <a:tr h="364250">
                <a:tc>
                  <a:txBody>
                    <a:bodyPr/>
                    <a:lstStyle/>
                    <a:p>
                      <a:pPr marL="0" lvl="0" indent="0" algn="l" rtl="0">
                        <a:spcBef>
                          <a:spcPts val="0"/>
                        </a:spcBef>
                        <a:spcAft>
                          <a:spcPts val="0"/>
                        </a:spcAft>
                        <a:buNone/>
                      </a:pPr>
                      <a:r>
                        <a:rPr lang="es" sz="1100" b="1">
                          <a:latin typeface="Assistant"/>
                          <a:ea typeface="Assistant"/>
                          <a:cs typeface="Assistant"/>
                          <a:sym typeface="Assistant"/>
                        </a:rPr>
                        <a:t>Important Updates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052150">
                <a:tc>
                  <a:txBody>
                    <a:bodyPr/>
                    <a:lstStyle/>
                    <a:p>
                      <a:pPr marL="0" lvl="0" indent="0" algn="l"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Updates from Key Source Markets: US States</a:t>
            </a:r>
            <a:endParaRPr/>
          </a:p>
        </p:txBody>
      </p:sp>
      <p:sp>
        <p:nvSpPr>
          <p:cNvPr id="218" name="Google Shape;218;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14</a:t>
            </a:fld>
            <a:endParaRPr/>
          </a:p>
        </p:txBody>
      </p:sp>
      <p:graphicFrame>
        <p:nvGraphicFramePr>
          <p:cNvPr id="219" name="Google Shape;219;p32"/>
          <p:cNvGraphicFramePr/>
          <p:nvPr/>
        </p:nvGraphicFramePr>
        <p:xfrm>
          <a:off x="5508750" y="1152625"/>
          <a:ext cx="3000000" cy="3000000"/>
        </p:xfrm>
        <a:graphic>
          <a:graphicData uri="http://schemas.openxmlformats.org/drawingml/2006/table">
            <a:tbl>
              <a:tblPr>
                <a:noFill/>
                <a:tableStyleId>{49F897D3-4AE4-4048-9B30-646A3DD67FDA}</a:tableStyleId>
              </a:tblPr>
              <a:tblGrid>
                <a:gridCol w="1072225">
                  <a:extLst>
                    <a:ext uri="{9D8B030D-6E8A-4147-A177-3AD203B41FA5}">
                      <a16:colId xmlns:a16="http://schemas.microsoft.com/office/drawing/2014/main" val="20000"/>
                    </a:ext>
                  </a:extLst>
                </a:gridCol>
                <a:gridCol w="1072225">
                  <a:extLst>
                    <a:ext uri="{9D8B030D-6E8A-4147-A177-3AD203B41FA5}">
                      <a16:colId xmlns:a16="http://schemas.microsoft.com/office/drawing/2014/main" val="20001"/>
                    </a:ext>
                  </a:extLst>
                </a:gridCol>
                <a:gridCol w="1072225">
                  <a:extLst>
                    <a:ext uri="{9D8B030D-6E8A-4147-A177-3AD203B41FA5}">
                      <a16:colId xmlns:a16="http://schemas.microsoft.com/office/drawing/2014/main" val="20002"/>
                    </a:ext>
                  </a:extLst>
                </a:gridCol>
              </a:tblGrid>
              <a:tr h="283000">
                <a:tc gridSpan="3">
                  <a:txBody>
                    <a:bodyPr/>
                    <a:lstStyle/>
                    <a:p>
                      <a:pPr marL="0" lvl="0" indent="0" algn="ctr" rtl="0">
                        <a:spcBef>
                          <a:spcPts val="0"/>
                        </a:spcBef>
                        <a:spcAft>
                          <a:spcPts val="0"/>
                        </a:spcAft>
                        <a:buNone/>
                      </a:pPr>
                      <a:r>
                        <a:rPr lang="es" sz="1000" b="1">
                          <a:latin typeface="Assistant"/>
                          <a:ea typeface="Assistant"/>
                          <a:cs typeface="Assistant"/>
                          <a:sym typeface="Assistant"/>
                        </a:rPr>
                        <a:t>Top 10 US States</a:t>
                      </a:r>
                      <a:endParaRPr sz="1000" b="1">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2750">
                <a:tc>
                  <a:txBody>
                    <a:bodyPr/>
                    <a:lstStyle/>
                    <a:p>
                      <a:pPr marL="0" lvl="0" indent="0" algn="ctr" rtl="0">
                        <a:spcBef>
                          <a:spcPts val="0"/>
                        </a:spcBef>
                        <a:spcAft>
                          <a:spcPts val="0"/>
                        </a:spcAft>
                        <a:buNone/>
                      </a:pPr>
                      <a:r>
                        <a:rPr lang="es" sz="800" b="1">
                          <a:latin typeface="Assistant"/>
                          <a:ea typeface="Assistant"/>
                          <a:cs typeface="Assistant"/>
                          <a:sym typeface="Assistant"/>
                        </a:rPr>
                        <a:t>State</a:t>
                      </a:r>
                      <a:endParaRPr sz="800" b="1">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b="1">
                          <a:latin typeface="Assistant"/>
                          <a:ea typeface="Assistant"/>
                          <a:cs typeface="Assistant"/>
                          <a:sym typeface="Assistant"/>
                        </a:rPr>
                        <a:t>3-Day Average of</a:t>
                      </a:r>
                      <a:endParaRPr sz="800" b="1">
                        <a:latin typeface="Assistant"/>
                        <a:ea typeface="Assistant"/>
                        <a:cs typeface="Assistant"/>
                        <a:sym typeface="Assistant"/>
                      </a:endParaRPr>
                    </a:p>
                    <a:p>
                      <a:pPr marL="0" lvl="0" indent="0" algn="ctr" rtl="0">
                        <a:spcBef>
                          <a:spcPts val="0"/>
                        </a:spcBef>
                        <a:spcAft>
                          <a:spcPts val="0"/>
                        </a:spcAft>
                        <a:buNone/>
                      </a:pPr>
                      <a:r>
                        <a:rPr lang="es" sz="800" b="1">
                          <a:latin typeface="Assistant"/>
                          <a:ea typeface="Assistant"/>
                          <a:cs typeface="Assistant"/>
                          <a:sym typeface="Assistant"/>
                        </a:rPr>
                        <a:t>New Cases </a:t>
                      </a:r>
                      <a:r>
                        <a:rPr lang="es" sz="700" b="1">
                          <a:latin typeface="Assistant"/>
                          <a:ea typeface="Assistant"/>
                          <a:cs typeface="Assistant"/>
                          <a:sym typeface="Assistant"/>
                        </a:rPr>
                        <a:t>(per 100K)</a:t>
                      </a:r>
                      <a:endParaRPr sz="700" b="1">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b="1">
                          <a:latin typeface="Assistant"/>
                          <a:ea typeface="Assistant"/>
                          <a:cs typeface="Assistant"/>
                          <a:sym typeface="Assistant"/>
                        </a:rPr>
                        <a:t>Rising or </a:t>
                      </a:r>
                      <a:endParaRPr sz="800" b="1">
                        <a:latin typeface="Assistant"/>
                        <a:ea typeface="Assistant"/>
                        <a:cs typeface="Assistant"/>
                        <a:sym typeface="Assistant"/>
                      </a:endParaRPr>
                    </a:p>
                    <a:p>
                      <a:pPr marL="0" lvl="0" indent="0" algn="ctr" rtl="0">
                        <a:spcBef>
                          <a:spcPts val="0"/>
                        </a:spcBef>
                        <a:spcAft>
                          <a:spcPts val="0"/>
                        </a:spcAft>
                        <a:buNone/>
                      </a:pPr>
                      <a:r>
                        <a:rPr lang="es" sz="800" b="1">
                          <a:latin typeface="Assistant"/>
                          <a:ea typeface="Assistant"/>
                          <a:cs typeface="Assistant"/>
                          <a:sym typeface="Assistant"/>
                        </a:rPr>
                        <a:t>Declining</a:t>
                      </a:r>
                      <a:endParaRPr sz="800" b="1">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Texas</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8,672</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California</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8,204</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Florida</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11,051</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New York</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592</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Colorado</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407</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Washington</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892</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Georgia</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3,463</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North Carolina</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1,887</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9"/>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Illinois</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1,138</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0"/>
                  </a:ext>
                </a:extLst>
              </a:tr>
              <a:tr h="276075">
                <a:tc>
                  <a:txBody>
                    <a:bodyPr/>
                    <a:lstStyle/>
                    <a:p>
                      <a:pPr marL="0" lvl="0" indent="0" algn="l" rtl="0">
                        <a:spcBef>
                          <a:spcPts val="0"/>
                        </a:spcBef>
                        <a:spcAft>
                          <a:spcPts val="0"/>
                        </a:spcAft>
                        <a:buNone/>
                      </a:pPr>
                      <a:r>
                        <a:rPr lang="es" sz="800">
                          <a:latin typeface="Assistant"/>
                          <a:ea typeface="Assistant"/>
                          <a:cs typeface="Assistant"/>
                          <a:sym typeface="Assistant"/>
                        </a:rPr>
                        <a:t> Pennsylvania</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sz="800">
                          <a:latin typeface="Assistant"/>
                          <a:ea typeface="Assistant"/>
                          <a:cs typeface="Assistant"/>
                          <a:sym typeface="Assistant"/>
                        </a:rPr>
                        <a:t>770</a:t>
                      </a: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endParaRPr sz="800">
                        <a:latin typeface="Assistant"/>
                        <a:ea typeface="Assistant"/>
                        <a:cs typeface="Assistant"/>
                        <a:sym typeface="Assistant"/>
                      </a:endParaRPr>
                    </a:p>
                  </a:txBody>
                  <a:tcPr marL="0" marR="0"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11"/>
                  </a:ext>
                </a:extLst>
              </a:tr>
            </a:tbl>
          </a:graphicData>
        </a:graphic>
      </p:graphicFrame>
      <p:pic>
        <p:nvPicPr>
          <p:cNvPr id="220" name="Google Shape;220;p32"/>
          <p:cNvPicPr preferRelativeResize="0"/>
          <p:nvPr/>
        </p:nvPicPr>
        <p:blipFill>
          <a:blip r:embed="rId3">
            <a:alphaModFix/>
          </a:blip>
          <a:stretch>
            <a:fillRect/>
          </a:stretch>
        </p:blipFill>
        <p:spPr>
          <a:xfrm>
            <a:off x="360575" y="1221700"/>
            <a:ext cx="4768925" cy="3302400"/>
          </a:xfrm>
          <a:prstGeom prst="rect">
            <a:avLst/>
          </a:prstGeom>
          <a:noFill/>
          <a:ln>
            <a:noFill/>
          </a:ln>
        </p:spPr>
      </p:pic>
      <p:sp>
        <p:nvSpPr>
          <p:cNvPr id="221" name="Google Shape;221;p32"/>
          <p:cNvSpPr txBox="1"/>
          <p:nvPr/>
        </p:nvSpPr>
        <p:spPr>
          <a:xfrm rot="-2700000">
            <a:off x="2618875" y="2409572"/>
            <a:ext cx="4106452" cy="61730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900" i="1">
                <a:solidFill>
                  <a:srgbClr val="666666"/>
                </a:solidFill>
              </a:rPr>
              <a:t>E X A M P L E</a:t>
            </a:r>
            <a:endParaRPr sz="3900" i="1">
              <a:solidFill>
                <a:srgbClr val="666666"/>
              </a:solidFill>
            </a:endParaRPr>
          </a:p>
        </p:txBody>
      </p:sp>
      <p:pic>
        <p:nvPicPr>
          <p:cNvPr id="222" name="Google Shape;222;p32"/>
          <p:cNvPicPr preferRelativeResize="0"/>
          <p:nvPr/>
        </p:nvPicPr>
        <p:blipFill rotWithShape="1">
          <a:blip r:embed="rId4">
            <a:alphaModFix/>
          </a:blip>
          <a:srcRect l="22698" t="19065" r="20185" b="20809"/>
          <a:stretch/>
        </p:blipFill>
        <p:spPr>
          <a:xfrm>
            <a:off x="8085250" y="1856000"/>
            <a:ext cx="183725" cy="193400"/>
          </a:xfrm>
          <a:prstGeom prst="rect">
            <a:avLst/>
          </a:prstGeom>
          <a:noFill/>
          <a:ln>
            <a:noFill/>
          </a:ln>
        </p:spPr>
      </p:pic>
      <p:pic>
        <p:nvPicPr>
          <p:cNvPr id="223" name="Google Shape;223;p32"/>
          <p:cNvPicPr preferRelativeResize="0"/>
          <p:nvPr/>
        </p:nvPicPr>
        <p:blipFill rotWithShape="1">
          <a:blip r:embed="rId4">
            <a:alphaModFix/>
          </a:blip>
          <a:srcRect l="22698" t="19065" r="20185" b="20809"/>
          <a:stretch/>
        </p:blipFill>
        <p:spPr>
          <a:xfrm>
            <a:off x="8085250" y="2411100"/>
            <a:ext cx="183725" cy="193400"/>
          </a:xfrm>
          <a:prstGeom prst="rect">
            <a:avLst/>
          </a:prstGeom>
          <a:noFill/>
          <a:ln>
            <a:noFill/>
          </a:ln>
        </p:spPr>
      </p:pic>
      <p:pic>
        <p:nvPicPr>
          <p:cNvPr id="224" name="Google Shape;224;p32"/>
          <p:cNvPicPr preferRelativeResize="0"/>
          <p:nvPr/>
        </p:nvPicPr>
        <p:blipFill rotWithShape="1">
          <a:blip r:embed="rId4">
            <a:alphaModFix/>
          </a:blip>
          <a:srcRect l="22698" t="19065" r="20185" b="20809"/>
          <a:stretch/>
        </p:blipFill>
        <p:spPr>
          <a:xfrm>
            <a:off x="8085250" y="3234700"/>
            <a:ext cx="183725" cy="193400"/>
          </a:xfrm>
          <a:prstGeom prst="rect">
            <a:avLst/>
          </a:prstGeom>
          <a:noFill/>
          <a:ln>
            <a:noFill/>
          </a:ln>
        </p:spPr>
      </p:pic>
      <p:pic>
        <p:nvPicPr>
          <p:cNvPr id="225" name="Google Shape;225;p32"/>
          <p:cNvPicPr preferRelativeResize="0"/>
          <p:nvPr/>
        </p:nvPicPr>
        <p:blipFill rotWithShape="1">
          <a:blip r:embed="rId4">
            <a:alphaModFix/>
          </a:blip>
          <a:srcRect l="22698" t="19065" r="20185" b="20809"/>
          <a:stretch/>
        </p:blipFill>
        <p:spPr>
          <a:xfrm>
            <a:off x="8085250" y="2966200"/>
            <a:ext cx="183725" cy="193400"/>
          </a:xfrm>
          <a:prstGeom prst="rect">
            <a:avLst/>
          </a:prstGeom>
          <a:noFill/>
          <a:ln>
            <a:noFill/>
          </a:ln>
        </p:spPr>
      </p:pic>
      <p:pic>
        <p:nvPicPr>
          <p:cNvPr id="226" name="Google Shape;226;p32"/>
          <p:cNvPicPr preferRelativeResize="0"/>
          <p:nvPr/>
        </p:nvPicPr>
        <p:blipFill rotWithShape="1">
          <a:blip r:embed="rId5">
            <a:alphaModFix/>
          </a:blip>
          <a:srcRect l="18001" t="18002" r="17524" b="17218"/>
          <a:stretch/>
        </p:blipFill>
        <p:spPr>
          <a:xfrm>
            <a:off x="8056947" y="2109509"/>
            <a:ext cx="240325" cy="241478"/>
          </a:xfrm>
          <a:prstGeom prst="rect">
            <a:avLst/>
          </a:prstGeom>
          <a:noFill/>
          <a:ln>
            <a:noFill/>
          </a:ln>
        </p:spPr>
      </p:pic>
      <p:pic>
        <p:nvPicPr>
          <p:cNvPr id="227" name="Google Shape;227;p32"/>
          <p:cNvPicPr preferRelativeResize="0"/>
          <p:nvPr/>
        </p:nvPicPr>
        <p:blipFill rotWithShape="1">
          <a:blip r:embed="rId5">
            <a:alphaModFix/>
          </a:blip>
          <a:srcRect l="18001" t="18002" r="17524" b="17218"/>
          <a:stretch/>
        </p:blipFill>
        <p:spPr>
          <a:xfrm>
            <a:off x="8056947" y="2664622"/>
            <a:ext cx="240325" cy="241478"/>
          </a:xfrm>
          <a:prstGeom prst="rect">
            <a:avLst/>
          </a:prstGeom>
          <a:noFill/>
          <a:ln>
            <a:noFill/>
          </a:ln>
        </p:spPr>
      </p:pic>
      <p:pic>
        <p:nvPicPr>
          <p:cNvPr id="228" name="Google Shape;228;p32"/>
          <p:cNvPicPr preferRelativeResize="0"/>
          <p:nvPr/>
        </p:nvPicPr>
        <p:blipFill rotWithShape="1">
          <a:blip r:embed="rId4">
            <a:alphaModFix/>
          </a:blip>
          <a:srcRect l="22698" t="19065" r="20185" b="20809"/>
          <a:stretch/>
        </p:blipFill>
        <p:spPr>
          <a:xfrm>
            <a:off x="8085250" y="3503200"/>
            <a:ext cx="183725" cy="193400"/>
          </a:xfrm>
          <a:prstGeom prst="rect">
            <a:avLst/>
          </a:prstGeom>
          <a:noFill/>
          <a:ln>
            <a:noFill/>
          </a:ln>
        </p:spPr>
      </p:pic>
      <p:pic>
        <p:nvPicPr>
          <p:cNvPr id="229" name="Google Shape;229;p32"/>
          <p:cNvPicPr preferRelativeResize="0"/>
          <p:nvPr/>
        </p:nvPicPr>
        <p:blipFill rotWithShape="1">
          <a:blip r:embed="rId4">
            <a:alphaModFix/>
          </a:blip>
          <a:srcRect l="22698" t="19065" r="20185" b="20809"/>
          <a:stretch/>
        </p:blipFill>
        <p:spPr>
          <a:xfrm>
            <a:off x="8085250" y="3771700"/>
            <a:ext cx="183725" cy="193400"/>
          </a:xfrm>
          <a:prstGeom prst="rect">
            <a:avLst/>
          </a:prstGeom>
          <a:noFill/>
          <a:ln>
            <a:noFill/>
          </a:ln>
        </p:spPr>
      </p:pic>
      <p:pic>
        <p:nvPicPr>
          <p:cNvPr id="230" name="Google Shape;230;p32"/>
          <p:cNvPicPr preferRelativeResize="0"/>
          <p:nvPr/>
        </p:nvPicPr>
        <p:blipFill rotWithShape="1">
          <a:blip r:embed="rId5">
            <a:alphaModFix/>
          </a:blip>
          <a:srcRect l="18001" t="18002" r="17524" b="17218"/>
          <a:stretch/>
        </p:blipFill>
        <p:spPr>
          <a:xfrm>
            <a:off x="8056947" y="4040209"/>
            <a:ext cx="240325" cy="241478"/>
          </a:xfrm>
          <a:prstGeom prst="rect">
            <a:avLst/>
          </a:prstGeom>
          <a:noFill/>
          <a:ln>
            <a:noFill/>
          </a:ln>
        </p:spPr>
      </p:pic>
      <p:pic>
        <p:nvPicPr>
          <p:cNvPr id="231" name="Google Shape;231;p32"/>
          <p:cNvPicPr preferRelativeResize="0"/>
          <p:nvPr/>
        </p:nvPicPr>
        <p:blipFill rotWithShape="1">
          <a:blip r:embed="rId5">
            <a:alphaModFix/>
          </a:blip>
          <a:srcRect l="18001" t="18002" r="17524" b="17218"/>
          <a:stretch/>
        </p:blipFill>
        <p:spPr>
          <a:xfrm>
            <a:off x="8056947" y="4308709"/>
            <a:ext cx="240325" cy="24147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Tourism Sector Health &amp; Safety Updates</a:t>
            </a:r>
            <a:endParaRPr/>
          </a:p>
        </p:txBody>
      </p:sp>
      <p:sp>
        <p:nvSpPr>
          <p:cNvPr id="237" name="Google Shape;237;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15</a:t>
            </a:fld>
            <a:endParaRPr/>
          </a:p>
        </p:txBody>
      </p:sp>
      <p:graphicFrame>
        <p:nvGraphicFramePr>
          <p:cNvPr id="238" name="Google Shape;238;p33"/>
          <p:cNvGraphicFramePr/>
          <p:nvPr/>
        </p:nvGraphicFramePr>
        <p:xfrm>
          <a:off x="4614575" y="1152475"/>
          <a:ext cx="3000000" cy="3000000"/>
        </p:xfrm>
        <a:graphic>
          <a:graphicData uri="http://schemas.openxmlformats.org/drawingml/2006/table">
            <a:tbl>
              <a:tblPr>
                <a:noFill/>
                <a:tableStyleId>{49F897D3-4AE4-4048-9B30-646A3DD67FDA}</a:tableStyleId>
              </a:tblPr>
              <a:tblGrid>
                <a:gridCol w="4023350">
                  <a:extLst>
                    <a:ext uri="{9D8B030D-6E8A-4147-A177-3AD203B41FA5}">
                      <a16:colId xmlns:a16="http://schemas.microsoft.com/office/drawing/2014/main" val="20000"/>
                    </a:ext>
                  </a:extLst>
                </a:gridCol>
              </a:tblGrid>
              <a:tr h="386500">
                <a:tc>
                  <a:txBody>
                    <a:bodyPr/>
                    <a:lstStyle/>
                    <a:p>
                      <a:pPr marL="0" lvl="0" indent="0" algn="l" rtl="0">
                        <a:spcBef>
                          <a:spcPts val="0"/>
                        </a:spcBef>
                        <a:spcAft>
                          <a:spcPts val="0"/>
                        </a:spcAft>
                        <a:buNone/>
                      </a:pPr>
                      <a:r>
                        <a:rPr lang="es" sz="1100" b="1">
                          <a:latin typeface="Assistant"/>
                          <a:ea typeface="Assistant"/>
                          <a:cs typeface="Assistant"/>
                          <a:sym typeface="Assistant"/>
                        </a:rPr>
                        <a:t>Recovery Resources for Tourism Business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19955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39" name="Google Shape;239;p33"/>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4023350">
                  <a:extLst>
                    <a:ext uri="{9D8B030D-6E8A-4147-A177-3AD203B41FA5}">
                      <a16:colId xmlns:a16="http://schemas.microsoft.com/office/drawing/2014/main" val="20000"/>
                    </a:ext>
                  </a:extLst>
                </a:gridCol>
              </a:tblGrid>
              <a:tr h="382350">
                <a:tc>
                  <a:txBody>
                    <a:bodyPr/>
                    <a:lstStyle/>
                    <a:p>
                      <a:pPr marL="0" lvl="0" indent="0" algn="l" rtl="0">
                        <a:spcBef>
                          <a:spcPts val="0"/>
                        </a:spcBef>
                        <a:spcAft>
                          <a:spcPts val="0"/>
                        </a:spcAft>
                        <a:buNone/>
                      </a:pPr>
                      <a:r>
                        <a:rPr lang="es" sz="1100" b="1">
                          <a:latin typeface="Assistant"/>
                          <a:ea typeface="Assistant"/>
                          <a:cs typeface="Assistant"/>
                          <a:sym typeface="Assistant"/>
                        </a:rPr>
                        <a:t>News &amp; Updates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20370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Tourism Health &amp; Safety Program Updates</a:t>
            </a:r>
            <a:endParaRPr/>
          </a:p>
        </p:txBody>
      </p:sp>
      <p:sp>
        <p:nvSpPr>
          <p:cNvPr id="245" name="Google Shape;245;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16</a:t>
            </a:fld>
            <a:endParaRPr/>
          </a:p>
        </p:txBody>
      </p:sp>
      <p:graphicFrame>
        <p:nvGraphicFramePr>
          <p:cNvPr id="246" name="Google Shape;246;p34"/>
          <p:cNvGraphicFramePr/>
          <p:nvPr/>
        </p:nvGraphicFramePr>
        <p:xfrm>
          <a:off x="4305050" y="1152475"/>
          <a:ext cx="3000000" cy="3000000"/>
        </p:xfrm>
        <a:graphic>
          <a:graphicData uri="http://schemas.openxmlformats.org/drawingml/2006/table">
            <a:tbl>
              <a:tblPr>
                <a:noFill/>
                <a:tableStyleId>{49F897D3-4AE4-4048-9B30-646A3DD67FDA}</a:tableStyleId>
              </a:tblPr>
              <a:tblGrid>
                <a:gridCol w="2447850">
                  <a:extLst>
                    <a:ext uri="{9D8B030D-6E8A-4147-A177-3AD203B41FA5}">
                      <a16:colId xmlns:a16="http://schemas.microsoft.com/office/drawing/2014/main" val="20000"/>
                    </a:ext>
                  </a:extLst>
                </a:gridCol>
                <a:gridCol w="20794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s">
                          <a:latin typeface="Assistant"/>
                          <a:ea typeface="Assistant"/>
                          <a:cs typeface="Assistant"/>
                          <a:sym typeface="Assistant"/>
                        </a:rPr>
                        <a:t>Hotels Certified</a:t>
                      </a:r>
                      <a:endParaRPr>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a:highlight>
                            <a:srgbClr val="FFE599"/>
                          </a:highlight>
                          <a:latin typeface="Assistant"/>
                          <a:ea typeface="Assistant"/>
                          <a:cs typeface="Assistant"/>
                          <a:sym typeface="Assistant"/>
                        </a:rPr>
                        <a:t>##</a:t>
                      </a:r>
                      <a:endParaRPr>
                        <a:highlight>
                          <a:srgbClr val="FFE599"/>
                        </a:highlight>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s" i="1">
                          <a:latin typeface="Assistant"/>
                          <a:ea typeface="Assistant"/>
                          <a:cs typeface="Assistant"/>
                          <a:sym typeface="Assistant"/>
                        </a:rPr>
                        <a:t>     Hotels in progress</a:t>
                      </a:r>
                      <a:endParaRPr i="1">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a:highlight>
                            <a:srgbClr val="FFE599"/>
                          </a:highlight>
                          <a:latin typeface="Assistant"/>
                          <a:ea typeface="Assistant"/>
                          <a:cs typeface="Assistant"/>
                          <a:sym typeface="Assistant"/>
                        </a:rPr>
                        <a:t>##</a:t>
                      </a:r>
                      <a:endParaRPr i="1">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s">
                          <a:latin typeface="Assistant"/>
                          <a:ea typeface="Assistant"/>
                          <a:cs typeface="Assistant"/>
                          <a:sym typeface="Assistant"/>
                        </a:rPr>
                        <a:t>Tour Operators Certified</a:t>
                      </a:r>
                      <a:endParaRPr>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a:highlight>
                            <a:srgbClr val="FFE599"/>
                          </a:highlight>
                          <a:latin typeface="Assistant"/>
                          <a:ea typeface="Assistant"/>
                          <a:cs typeface="Assistant"/>
                          <a:sym typeface="Assistant"/>
                        </a:rPr>
                        <a:t>##</a:t>
                      </a:r>
                      <a:endParaRPr>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s" i="1">
                          <a:latin typeface="Assistant"/>
                          <a:ea typeface="Assistant"/>
                          <a:cs typeface="Assistant"/>
                          <a:sym typeface="Assistant"/>
                        </a:rPr>
                        <a:t>     TOs in progress</a:t>
                      </a:r>
                      <a:endParaRPr i="1">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ctr" rtl="0">
                        <a:spcBef>
                          <a:spcPts val="0"/>
                        </a:spcBef>
                        <a:spcAft>
                          <a:spcPts val="0"/>
                        </a:spcAft>
                        <a:buNone/>
                      </a:pPr>
                      <a:r>
                        <a:rPr lang="es">
                          <a:highlight>
                            <a:srgbClr val="FFE599"/>
                          </a:highlight>
                          <a:latin typeface="Assistant"/>
                          <a:ea typeface="Assistant"/>
                          <a:cs typeface="Assistant"/>
                          <a:sym typeface="Assistant"/>
                        </a:rPr>
                        <a:t>##</a:t>
                      </a:r>
                      <a:endParaRPr i="1">
                        <a:latin typeface="Assistant"/>
                        <a:ea typeface="Assistant"/>
                        <a:cs typeface="Assistant"/>
                        <a:sym typeface="Assistant"/>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247" name="Google Shape;247;p34"/>
          <p:cNvGraphicFramePr/>
          <p:nvPr/>
        </p:nvGraphicFramePr>
        <p:xfrm>
          <a:off x="4305050" y="2941375"/>
          <a:ext cx="3000000" cy="3000000"/>
        </p:xfrm>
        <a:graphic>
          <a:graphicData uri="http://schemas.openxmlformats.org/drawingml/2006/table">
            <a:tbl>
              <a:tblPr>
                <a:noFill/>
                <a:tableStyleId>{49F897D3-4AE4-4048-9B30-646A3DD67FDA}</a:tableStyleId>
              </a:tblPr>
              <a:tblGrid>
                <a:gridCol w="452725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Certified Hotels &amp; Tour Operators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24000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248" name="Google Shape;248;p34"/>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3725825">
                  <a:extLst>
                    <a:ext uri="{9D8B030D-6E8A-4147-A177-3AD203B41FA5}">
                      <a16:colId xmlns:a16="http://schemas.microsoft.com/office/drawing/2014/main" val="20000"/>
                    </a:ext>
                  </a:extLst>
                </a:gridCol>
              </a:tblGrid>
              <a:tr h="364250">
                <a:tc>
                  <a:txBody>
                    <a:bodyPr/>
                    <a:lstStyle/>
                    <a:p>
                      <a:pPr marL="0" lvl="0" indent="0" algn="l" rtl="0">
                        <a:spcBef>
                          <a:spcPts val="0"/>
                        </a:spcBef>
                        <a:spcAft>
                          <a:spcPts val="0"/>
                        </a:spcAft>
                        <a:buNone/>
                      </a:pPr>
                      <a:r>
                        <a:rPr lang="es" sz="1100" b="1">
                          <a:latin typeface="Assistant"/>
                          <a:ea typeface="Assistant"/>
                          <a:cs typeface="Assistant"/>
                          <a:sym typeface="Assistant"/>
                        </a:rPr>
                        <a:t>Program News &amp; Updates (continued)</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05215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ctrTitle"/>
          </p:nvPr>
        </p:nvSpPr>
        <p:spPr>
          <a:xfrm flipH="1">
            <a:off x="1889100" y="2888925"/>
            <a:ext cx="4584000" cy="17145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s" sz="1600" i="1"/>
              <a:t>VISITATION STATISTICS</a:t>
            </a:r>
            <a:endParaRPr sz="1600" i="1"/>
          </a:p>
          <a:p>
            <a:pPr marL="457200" lvl="0" indent="-330200" algn="l" rtl="0">
              <a:spcBef>
                <a:spcPts val="0"/>
              </a:spcBef>
              <a:spcAft>
                <a:spcPts val="0"/>
              </a:spcAft>
              <a:buSzPts val="1600"/>
              <a:buChar char="●"/>
            </a:pPr>
            <a:r>
              <a:rPr lang="es" sz="1600" i="1"/>
              <a:t>AIRLINE &amp; HOTEL PERFORMANCE</a:t>
            </a:r>
            <a:endParaRPr sz="1600" i="1"/>
          </a:p>
          <a:p>
            <a:pPr marL="457200" lvl="0" indent="-330200" algn="l" rtl="0">
              <a:spcBef>
                <a:spcPts val="0"/>
              </a:spcBef>
              <a:spcAft>
                <a:spcPts val="0"/>
              </a:spcAft>
              <a:buSzPts val="1600"/>
              <a:buChar char="●"/>
            </a:pPr>
            <a:r>
              <a:rPr lang="es" sz="1600" i="1"/>
              <a:t>EMPLOYMENT STATISTICS</a:t>
            </a:r>
            <a:endParaRPr sz="1600" i="1"/>
          </a:p>
        </p:txBody>
      </p:sp>
      <p:sp>
        <p:nvSpPr>
          <p:cNvPr id="254" name="Google Shape;254;p35"/>
          <p:cNvSpPr txBox="1">
            <a:spLocks noGrp="1"/>
          </p:cNvSpPr>
          <p:nvPr>
            <p:ph type="title" idx="2"/>
          </p:nvPr>
        </p:nvSpPr>
        <p:spPr>
          <a:xfrm flipH="1">
            <a:off x="1889175" y="1597100"/>
            <a:ext cx="7096200" cy="144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IMPACT ON </a:t>
            </a:r>
            <a:endParaRPr/>
          </a:p>
          <a:p>
            <a:pPr marL="0" lvl="0" indent="0" algn="l" rtl="0">
              <a:spcBef>
                <a:spcPts val="0"/>
              </a:spcBef>
              <a:spcAft>
                <a:spcPts val="0"/>
              </a:spcAft>
              <a:buNone/>
            </a:pPr>
            <a:r>
              <a:rPr lang="es"/>
              <a:t>TOURISM SECTOR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Visitation Statistics</a:t>
            </a:r>
            <a:endParaRPr/>
          </a:p>
        </p:txBody>
      </p:sp>
      <p:sp>
        <p:nvSpPr>
          <p:cNvPr id="260" name="Google Shape;260;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18</a:t>
            </a:fld>
            <a:endParaRPr/>
          </a:p>
        </p:txBody>
      </p:sp>
      <p:graphicFrame>
        <p:nvGraphicFramePr>
          <p:cNvPr id="261" name="Google Shape;261;p36"/>
          <p:cNvGraphicFramePr/>
          <p:nvPr/>
        </p:nvGraphicFramePr>
        <p:xfrm>
          <a:off x="360000" y="1221675"/>
          <a:ext cx="3000000" cy="3000000"/>
        </p:xfrm>
        <a:graphic>
          <a:graphicData uri="http://schemas.openxmlformats.org/drawingml/2006/table">
            <a:tbl>
              <a:tblPr>
                <a:noFill/>
                <a:tableStyleId>{49F897D3-4AE4-4048-9B30-646A3DD67FDA}</a:tableStyleId>
              </a:tblPr>
              <a:tblGrid>
                <a:gridCol w="3479975">
                  <a:extLst>
                    <a:ext uri="{9D8B030D-6E8A-4147-A177-3AD203B41FA5}">
                      <a16:colId xmlns:a16="http://schemas.microsoft.com/office/drawing/2014/main" val="20000"/>
                    </a:ext>
                  </a:extLst>
                </a:gridCol>
              </a:tblGrid>
              <a:tr h="366925">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074625">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62" name="Google Shape;262;p36"/>
          <p:cNvPicPr preferRelativeResize="0"/>
          <p:nvPr/>
        </p:nvPicPr>
        <p:blipFill>
          <a:blip r:embed="rId3">
            <a:alphaModFix/>
          </a:blip>
          <a:stretch>
            <a:fillRect/>
          </a:stretch>
        </p:blipFill>
        <p:spPr>
          <a:xfrm>
            <a:off x="4429375" y="1649000"/>
            <a:ext cx="4354625" cy="2586901"/>
          </a:xfrm>
          <a:prstGeom prst="rect">
            <a:avLst/>
          </a:prstGeom>
          <a:noFill/>
          <a:ln w="19050" cap="flat" cmpd="sng">
            <a:solidFill>
              <a:schemeClr val="lt2"/>
            </a:solidFill>
            <a:prstDash val="solid"/>
            <a:round/>
            <a:headEnd type="none" w="sm" len="sm"/>
            <a:tailEnd type="none" w="sm" len="sm"/>
          </a:ln>
        </p:spPr>
      </p:pic>
      <p:sp>
        <p:nvSpPr>
          <p:cNvPr id="263" name="Google Shape;263;p36"/>
          <p:cNvSpPr txBox="1"/>
          <p:nvPr/>
        </p:nvSpPr>
        <p:spPr>
          <a:xfrm rot="-1092437">
            <a:off x="4291989" y="2429650"/>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Tourist Expenditures</a:t>
            </a:r>
            <a:endParaRPr/>
          </a:p>
        </p:txBody>
      </p:sp>
      <p:sp>
        <p:nvSpPr>
          <p:cNvPr id="269" name="Google Shape;269;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19</a:t>
            </a:fld>
            <a:endParaRPr/>
          </a:p>
        </p:txBody>
      </p:sp>
      <p:graphicFrame>
        <p:nvGraphicFramePr>
          <p:cNvPr id="270" name="Google Shape;270;p37"/>
          <p:cNvGraphicFramePr/>
          <p:nvPr/>
        </p:nvGraphicFramePr>
        <p:xfrm>
          <a:off x="360000" y="1221675"/>
          <a:ext cx="3000000" cy="3000000"/>
        </p:xfrm>
        <a:graphic>
          <a:graphicData uri="http://schemas.openxmlformats.org/drawingml/2006/table">
            <a:tbl>
              <a:tblPr>
                <a:noFill/>
                <a:tableStyleId>{49F897D3-4AE4-4048-9B30-646A3DD67FDA}</a:tableStyleId>
              </a:tblPr>
              <a:tblGrid>
                <a:gridCol w="3479975">
                  <a:extLst>
                    <a:ext uri="{9D8B030D-6E8A-4147-A177-3AD203B41FA5}">
                      <a16:colId xmlns:a16="http://schemas.microsoft.com/office/drawing/2014/main" val="20000"/>
                    </a:ext>
                  </a:extLst>
                </a:gridCol>
              </a:tblGrid>
              <a:tr h="366925">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074625">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71" name="Google Shape;271;p37"/>
          <p:cNvPicPr preferRelativeResize="0"/>
          <p:nvPr/>
        </p:nvPicPr>
        <p:blipFill>
          <a:blip r:embed="rId3">
            <a:alphaModFix/>
          </a:blip>
          <a:stretch>
            <a:fillRect/>
          </a:stretch>
        </p:blipFill>
        <p:spPr>
          <a:xfrm>
            <a:off x="4104501" y="1672000"/>
            <a:ext cx="4599025" cy="2225700"/>
          </a:xfrm>
          <a:prstGeom prst="rect">
            <a:avLst/>
          </a:prstGeom>
          <a:noFill/>
          <a:ln>
            <a:noFill/>
          </a:ln>
        </p:spPr>
      </p:pic>
      <p:sp>
        <p:nvSpPr>
          <p:cNvPr id="272" name="Google Shape;272;p37"/>
          <p:cNvSpPr txBox="1"/>
          <p:nvPr/>
        </p:nvSpPr>
        <p:spPr>
          <a:xfrm rot="-1092437">
            <a:off x="4291989" y="2429650"/>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Hotel Performance Metrics</a:t>
            </a:r>
            <a:endParaRPr/>
          </a:p>
        </p:txBody>
      </p:sp>
      <p:sp>
        <p:nvSpPr>
          <p:cNvPr id="278" name="Google Shape;278;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20</a:t>
            </a:fld>
            <a:endParaRPr/>
          </a:p>
        </p:txBody>
      </p:sp>
      <p:pic>
        <p:nvPicPr>
          <p:cNvPr id="279" name="Google Shape;279;p38"/>
          <p:cNvPicPr preferRelativeResize="0"/>
          <p:nvPr/>
        </p:nvPicPr>
        <p:blipFill>
          <a:blip r:embed="rId3">
            <a:alphaModFix/>
          </a:blip>
          <a:stretch>
            <a:fillRect/>
          </a:stretch>
        </p:blipFill>
        <p:spPr>
          <a:xfrm>
            <a:off x="3976550" y="1236075"/>
            <a:ext cx="4698450" cy="3445000"/>
          </a:xfrm>
          <a:prstGeom prst="rect">
            <a:avLst/>
          </a:prstGeom>
          <a:noFill/>
          <a:ln w="19050" cap="flat" cmpd="sng">
            <a:solidFill>
              <a:srgbClr val="595959"/>
            </a:solidFill>
            <a:prstDash val="solid"/>
            <a:round/>
            <a:headEnd type="none" w="sm" len="sm"/>
            <a:tailEnd type="none" w="sm" len="sm"/>
          </a:ln>
        </p:spPr>
      </p:pic>
      <p:graphicFrame>
        <p:nvGraphicFramePr>
          <p:cNvPr id="280" name="Google Shape;280;p38"/>
          <p:cNvGraphicFramePr/>
          <p:nvPr/>
        </p:nvGraphicFramePr>
        <p:xfrm>
          <a:off x="354450" y="1228675"/>
          <a:ext cx="3000000" cy="3000000"/>
        </p:xfrm>
        <a:graphic>
          <a:graphicData uri="http://schemas.openxmlformats.org/drawingml/2006/table">
            <a:tbl>
              <a:tblPr>
                <a:noFill/>
                <a:tableStyleId>{49F897D3-4AE4-4048-9B30-646A3DD67FDA}</a:tableStyleId>
              </a:tblPr>
              <a:tblGrid>
                <a:gridCol w="3479975">
                  <a:extLst>
                    <a:ext uri="{9D8B030D-6E8A-4147-A177-3AD203B41FA5}">
                      <a16:colId xmlns:a16="http://schemas.microsoft.com/office/drawing/2014/main" val="20000"/>
                    </a:ext>
                  </a:extLst>
                </a:gridCol>
              </a:tblGrid>
              <a:tr h="371025">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10895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Hotel Demand Performance, by Week</a:t>
            </a:r>
            <a:endParaRPr/>
          </a:p>
        </p:txBody>
      </p:sp>
      <p:sp>
        <p:nvSpPr>
          <p:cNvPr id="286" name="Google Shape;286;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21</a:t>
            </a:fld>
            <a:endParaRPr/>
          </a:p>
        </p:txBody>
      </p:sp>
      <p:graphicFrame>
        <p:nvGraphicFramePr>
          <p:cNvPr id="287" name="Google Shape;287;p39"/>
          <p:cNvGraphicFramePr/>
          <p:nvPr/>
        </p:nvGraphicFramePr>
        <p:xfrm>
          <a:off x="354450" y="1228675"/>
          <a:ext cx="3000000" cy="3000000"/>
        </p:xfrm>
        <a:graphic>
          <a:graphicData uri="http://schemas.openxmlformats.org/drawingml/2006/table">
            <a:tbl>
              <a:tblPr>
                <a:noFill/>
                <a:tableStyleId>{49F897D3-4AE4-4048-9B30-646A3DD67FDA}</a:tableStyleId>
              </a:tblPr>
              <a:tblGrid>
                <a:gridCol w="3479975">
                  <a:extLst>
                    <a:ext uri="{9D8B030D-6E8A-4147-A177-3AD203B41FA5}">
                      <a16:colId xmlns:a16="http://schemas.microsoft.com/office/drawing/2014/main" val="20000"/>
                    </a:ext>
                  </a:extLst>
                </a:gridCol>
              </a:tblGrid>
              <a:tr h="371025">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10895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288" name="Google Shape;288;p39"/>
          <p:cNvPicPr preferRelativeResize="0"/>
          <p:nvPr/>
        </p:nvPicPr>
        <p:blipFill>
          <a:blip r:embed="rId3">
            <a:alphaModFix/>
          </a:blip>
          <a:stretch>
            <a:fillRect/>
          </a:stretch>
        </p:blipFill>
        <p:spPr>
          <a:xfrm>
            <a:off x="4091900" y="1228675"/>
            <a:ext cx="4714285" cy="3479975"/>
          </a:xfrm>
          <a:prstGeom prst="rect">
            <a:avLst/>
          </a:prstGeom>
          <a:noFill/>
          <a:ln w="19050" cap="flat" cmpd="sng">
            <a:solidFill>
              <a:srgbClr val="595959"/>
            </a:solidFill>
            <a:prstDash val="solid"/>
            <a:round/>
            <a:headEnd type="none" w="sm" len="sm"/>
            <a:tailEnd type="none" w="sm" len="sm"/>
          </a:ln>
        </p:spPr>
      </p:pic>
      <p:sp>
        <p:nvSpPr>
          <p:cNvPr id="289" name="Google Shape;289;p39"/>
          <p:cNvSpPr txBox="1"/>
          <p:nvPr/>
        </p:nvSpPr>
        <p:spPr>
          <a:xfrm rot="-1092437">
            <a:off x="4348214" y="2414650"/>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Hotel Performance, by Region</a:t>
            </a:r>
            <a:endParaRPr/>
          </a:p>
        </p:txBody>
      </p:sp>
      <p:sp>
        <p:nvSpPr>
          <p:cNvPr id="295" name="Google Shape;295;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22</a:t>
            </a:fld>
            <a:endParaRPr/>
          </a:p>
        </p:txBody>
      </p:sp>
      <p:pic>
        <p:nvPicPr>
          <p:cNvPr id="296" name="Google Shape;296;p40"/>
          <p:cNvPicPr preferRelativeResize="0"/>
          <p:nvPr/>
        </p:nvPicPr>
        <p:blipFill>
          <a:blip r:embed="rId3">
            <a:alphaModFix/>
          </a:blip>
          <a:stretch>
            <a:fillRect/>
          </a:stretch>
        </p:blipFill>
        <p:spPr>
          <a:xfrm>
            <a:off x="709625" y="1287725"/>
            <a:ext cx="7724749" cy="3145900"/>
          </a:xfrm>
          <a:prstGeom prst="rect">
            <a:avLst/>
          </a:prstGeom>
          <a:noFill/>
          <a:ln w="9525" cap="flat" cmpd="sng">
            <a:solidFill>
              <a:srgbClr val="000000"/>
            </a:solidFill>
            <a:prstDash val="solid"/>
            <a:round/>
            <a:headEnd type="none" w="sm" len="sm"/>
            <a:tailEnd type="none" w="sm" len="sm"/>
          </a:ln>
        </p:spPr>
      </p:pic>
      <p:sp>
        <p:nvSpPr>
          <p:cNvPr id="297" name="Google Shape;297;p40"/>
          <p:cNvSpPr txBox="1"/>
          <p:nvPr/>
        </p:nvSpPr>
        <p:spPr>
          <a:xfrm rot="-1092514">
            <a:off x="2016172" y="2344462"/>
            <a:ext cx="5306312" cy="85837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600" i="1">
                <a:solidFill>
                  <a:srgbClr val="666666"/>
                </a:solidFill>
              </a:rPr>
              <a:t>E X A M P L E</a:t>
            </a:r>
            <a:endParaRPr sz="3600" i="1">
              <a:solidFill>
                <a:srgbClr val="666666"/>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1"/>
          <p:cNvSpPr txBox="1">
            <a:spLocks noGrp="1"/>
          </p:cNvSpPr>
          <p:nvPr>
            <p:ph type="ctrTitle"/>
          </p:nvPr>
        </p:nvSpPr>
        <p:spPr>
          <a:xfrm flipH="1">
            <a:off x="1889225" y="2888925"/>
            <a:ext cx="5556600" cy="17145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s" sz="1600" i="1"/>
              <a:t>CONSUMER SENTIMENT</a:t>
            </a:r>
            <a:endParaRPr sz="1600" i="1"/>
          </a:p>
          <a:p>
            <a:pPr marL="457200" lvl="0" indent="-330200" algn="l" rtl="0">
              <a:spcBef>
                <a:spcPts val="0"/>
              </a:spcBef>
              <a:spcAft>
                <a:spcPts val="0"/>
              </a:spcAft>
              <a:buSzPts val="1600"/>
              <a:buChar char="●"/>
            </a:pPr>
            <a:r>
              <a:rPr lang="es" sz="1600" i="1"/>
              <a:t>AIRLINE, CRUISE, AND LODGING BOOKING PACE</a:t>
            </a:r>
            <a:endParaRPr sz="1600" i="1"/>
          </a:p>
          <a:p>
            <a:pPr marL="457200" lvl="0" indent="-330200" algn="l" rtl="0">
              <a:spcBef>
                <a:spcPts val="0"/>
              </a:spcBef>
              <a:spcAft>
                <a:spcPts val="0"/>
              </a:spcAft>
              <a:buSzPts val="1600"/>
              <a:buChar char="●"/>
            </a:pPr>
            <a:r>
              <a:rPr lang="es" sz="1600" i="1">
                <a:highlight>
                  <a:srgbClr val="FFE599"/>
                </a:highlight>
              </a:rPr>
              <a:t>[DESTINATION]</a:t>
            </a:r>
            <a:r>
              <a:rPr lang="es" sz="1600" i="1"/>
              <a:t> WEBSITE ANALYTICS</a:t>
            </a:r>
            <a:endParaRPr sz="1600" i="1"/>
          </a:p>
        </p:txBody>
      </p:sp>
      <p:sp>
        <p:nvSpPr>
          <p:cNvPr id="303" name="Google Shape;303;p41"/>
          <p:cNvSpPr txBox="1">
            <a:spLocks noGrp="1"/>
          </p:cNvSpPr>
          <p:nvPr>
            <p:ph type="title" idx="2"/>
          </p:nvPr>
        </p:nvSpPr>
        <p:spPr>
          <a:xfrm flipH="1">
            <a:off x="1889175" y="1597100"/>
            <a:ext cx="7096200" cy="1444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RECOVERY INDICATORS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2700"/>
              <a:t>Consumer Sentiment: Miles Partnership/Longwoods</a:t>
            </a:r>
            <a:endParaRPr sz="2700"/>
          </a:p>
        </p:txBody>
      </p:sp>
      <p:sp>
        <p:nvSpPr>
          <p:cNvPr id="309" name="Google Shape;309;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24</a:t>
            </a:fld>
            <a:endParaRPr/>
          </a:p>
        </p:txBody>
      </p:sp>
      <p:graphicFrame>
        <p:nvGraphicFramePr>
          <p:cNvPr id="310" name="Google Shape;310;p42"/>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840165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Information about the </a:t>
                      </a:r>
                      <a:r>
                        <a:rPr lang="es" sz="1100" b="1" u="sng">
                          <a:latin typeface="Assistant"/>
                          <a:ea typeface="Assistant"/>
                          <a:cs typeface="Assistant"/>
                          <a:sym typeface="Assistant"/>
                        </a:rPr>
                        <a:t>Miles Partnership &amp; Longwoods International COVID-19 Travel Sentiment Study</a:t>
                      </a:r>
                      <a:r>
                        <a:rPr lang="es" sz="1100" b="1">
                          <a:latin typeface="Assistant"/>
                          <a:ea typeface="Assistant"/>
                          <a:cs typeface="Assistant"/>
                          <a:sym typeface="Assistant"/>
                        </a:rPr>
                        <a:t>:</a:t>
                      </a:r>
                      <a:endParaRPr sz="1100" b="1">
                        <a:latin typeface="Assistant"/>
                        <a:ea typeface="Assistant"/>
                        <a:cs typeface="Assistant"/>
                        <a:sym typeface="Assistant"/>
                      </a:endParaRPr>
                    </a:p>
                  </a:txBody>
                  <a:tcPr marL="91425" marR="91425" marT="91425" marB="914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963150">
                <a:tc>
                  <a:txBody>
                    <a:bodyPr/>
                    <a:lstStyle/>
                    <a:p>
                      <a:pPr marL="0" lvl="0" indent="0" algn="l" rtl="0">
                        <a:spcBef>
                          <a:spcPts val="0"/>
                        </a:spcBef>
                        <a:spcAft>
                          <a:spcPts val="0"/>
                        </a:spcAft>
                        <a:buNone/>
                      </a:pPr>
                      <a:r>
                        <a:rPr lang="es" sz="1200">
                          <a:latin typeface="Assistant"/>
                          <a:ea typeface="Assistant"/>
                          <a:cs typeface="Assistant"/>
                          <a:sym typeface="Assistant"/>
                        </a:rPr>
                        <a:t>“The COVID-19 U.S. Travel Sentiment Study, conducted by Longwoods International and supported by Miles Partnership, is survey fielded weekly using a national sample randomly drawn from a U.S. consumer panel of 1,000 adults, ages 18 and over. Each week’s research shows COVID-19’s impact on travel plans through several data points.”</a:t>
                      </a:r>
                      <a:endParaRPr sz="1200">
                        <a:latin typeface="Assistant"/>
                        <a:ea typeface="Assistant"/>
                        <a:cs typeface="Assistant"/>
                        <a:sym typeface="Assistant"/>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11" name="Google Shape;311;p42"/>
          <p:cNvGraphicFramePr/>
          <p:nvPr/>
        </p:nvGraphicFramePr>
        <p:xfrm>
          <a:off x="430650" y="2397250"/>
          <a:ext cx="3000000" cy="3000000"/>
        </p:xfrm>
        <a:graphic>
          <a:graphicData uri="http://schemas.openxmlformats.org/drawingml/2006/table">
            <a:tbl>
              <a:tblPr>
                <a:noFill/>
                <a:tableStyleId>{49F897D3-4AE4-4048-9B30-646A3DD67FDA}</a:tableStyleId>
              </a:tblPr>
              <a:tblGrid>
                <a:gridCol w="8401650">
                  <a:extLst>
                    <a:ext uri="{9D8B030D-6E8A-4147-A177-3AD203B41FA5}">
                      <a16:colId xmlns:a16="http://schemas.microsoft.com/office/drawing/2014/main" val="20000"/>
                    </a:ext>
                  </a:extLst>
                </a:gridCol>
              </a:tblGrid>
              <a:tr h="336450">
                <a:tc>
                  <a:txBody>
                    <a:bodyPr/>
                    <a:lstStyle/>
                    <a:p>
                      <a:pPr marL="0" lvl="0" indent="0" algn="l" rtl="0">
                        <a:spcBef>
                          <a:spcPts val="0"/>
                        </a:spcBef>
                        <a:spcAft>
                          <a:spcPts val="0"/>
                        </a:spcAft>
                        <a:buNone/>
                      </a:pPr>
                      <a:r>
                        <a:rPr lang="es" sz="1100" b="1">
                          <a:latin typeface="Assistant"/>
                          <a:ea typeface="Assistant"/>
                          <a:cs typeface="Assistant"/>
                          <a:sym typeface="Assistant"/>
                        </a:rPr>
                        <a:t>Key Takeaways from Latest Survey on </a:t>
                      </a:r>
                      <a:r>
                        <a:rPr lang="es" sz="1100" b="1">
                          <a:highlight>
                            <a:srgbClr val="FFE599"/>
                          </a:highlight>
                          <a:latin typeface="Assistant"/>
                          <a:ea typeface="Assistant"/>
                          <a:cs typeface="Assistant"/>
                          <a:sym typeface="Assistant"/>
                        </a:rPr>
                        <a:t>[DATE]</a:t>
                      </a:r>
                      <a:r>
                        <a:rPr lang="es" sz="1100" b="1">
                          <a:latin typeface="Assistant"/>
                          <a:ea typeface="Assistant"/>
                          <a:cs typeface="Assistant"/>
                          <a:sym typeface="Assistant"/>
                        </a:rPr>
                        <a:t>:</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929525">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sz="2700"/>
              <a:t>Consumer Sentiment: Miles Partnership/Longwoods</a:t>
            </a:r>
            <a:endParaRPr sz="2700"/>
          </a:p>
        </p:txBody>
      </p:sp>
      <p:sp>
        <p:nvSpPr>
          <p:cNvPr id="317" name="Google Shape;317;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25</a:t>
            </a:fld>
            <a:endParaRPr/>
          </a:p>
        </p:txBody>
      </p:sp>
      <p:pic>
        <p:nvPicPr>
          <p:cNvPr id="318" name="Google Shape;318;p43"/>
          <p:cNvPicPr preferRelativeResize="0"/>
          <p:nvPr/>
        </p:nvPicPr>
        <p:blipFill>
          <a:blip r:embed="rId3">
            <a:alphaModFix/>
          </a:blip>
          <a:stretch>
            <a:fillRect/>
          </a:stretch>
        </p:blipFill>
        <p:spPr>
          <a:xfrm>
            <a:off x="5083250" y="1141800"/>
            <a:ext cx="3749040" cy="1621460"/>
          </a:xfrm>
          <a:prstGeom prst="rect">
            <a:avLst/>
          </a:prstGeom>
          <a:noFill/>
          <a:ln w="9525" cap="flat" cmpd="sng">
            <a:solidFill>
              <a:srgbClr val="000000"/>
            </a:solidFill>
            <a:prstDash val="solid"/>
            <a:round/>
            <a:headEnd type="none" w="sm" len="sm"/>
            <a:tailEnd type="none" w="sm" len="sm"/>
          </a:ln>
        </p:spPr>
      </p:pic>
      <p:pic>
        <p:nvPicPr>
          <p:cNvPr id="319" name="Google Shape;319;p43"/>
          <p:cNvPicPr preferRelativeResize="0"/>
          <p:nvPr/>
        </p:nvPicPr>
        <p:blipFill rotWithShape="1">
          <a:blip r:embed="rId4">
            <a:alphaModFix/>
          </a:blip>
          <a:srcRect b="11245"/>
          <a:stretch/>
        </p:blipFill>
        <p:spPr>
          <a:xfrm>
            <a:off x="5083250" y="2986675"/>
            <a:ext cx="3749050" cy="1869600"/>
          </a:xfrm>
          <a:prstGeom prst="rect">
            <a:avLst/>
          </a:prstGeom>
          <a:noFill/>
          <a:ln w="9525" cap="flat" cmpd="sng">
            <a:solidFill>
              <a:srgbClr val="000000"/>
            </a:solidFill>
            <a:prstDash val="solid"/>
            <a:round/>
            <a:headEnd type="none" w="sm" len="sm"/>
            <a:tailEnd type="none" w="sm" len="sm"/>
          </a:ln>
        </p:spPr>
      </p:pic>
      <p:sp>
        <p:nvSpPr>
          <p:cNvPr id="320" name="Google Shape;320;p43"/>
          <p:cNvSpPr txBox="1"/>
          <p:nvPr/>
        </p:nvSpPr>
        <p:spPr>
          <a:xfrm rot="-1092437">
            <a:off x="4807914" y="1643825"/>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sp>
        <p:nvSpPr>
          <p:cNvPr id="321" name="Google Shape;321;p43"/>
          <p:cNvSpPr txBox="1"/>
          <p:nvPr/>
        </p:nvSpPr>
        <p:spPr>
          <a:xfrm rot="-1578853">
            <a:off x="4937068" y="3538953"/>
            <a:ext cx="4106533" cy="61743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graphicFrame>
        <p:nvGraphicFramePr>
          <p:cNvPr id="322" name="Google Shape;322;p43"/>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4460175">
                  <a:extLst>
                    <a:ext uri="{9D8B030D-6E8A-4147-A177-3AD203B41FA5}">
                      <a16:colId xmlns:a16="http://schemas.microsoft.com/office/drawing/2014/main" val="20000"/>
                    </a:ext>
                  </a:extLst>
                </a:gridCol>
              </a:tblGrid>
              <a:tr h="394900">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308900">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Consumer Sentiment: Destination Analysts</a:t>
            </a:r>
            <a:endParaRPr/>
          </a:p>
        </p:txBody>
      </p:sp>
      <p:sp>
        <p:nvSpPr>
          <p:cNvPr id="328" name="Google Shape;328;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26</a:t>
            </a:fld>
            <a:endParaRPr/>
          </a:p>
        </p:txBody>
      </p:sp>
      <p:graphicFrame>
        <p:nvGraphicFramePr>
          <p:cNvPr id="329" name="Google Shape;329;p44"/>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8401650">
                  <a:extLst>
                    <a:ext uri="{9D8B030D-6E8A-4147-A177-3AD203B41FA5}">
                      <a16:colId xmlns:a16="http://schemas.microsoft.com/office/drawing/2014/main" val="20000"/>
                    </a:ext>
                  </a:extLst>
                </a:gridCol>
              </a:tblGrid>
              <a:tr h="387500">
                <a:tc>
                  <a:txBody>
                    <a:bodyPr/>
                    <a:lstStyle/>
                    <a:p>
                      <a:pPr marL="0" lvl="0" indent="0" algn="l" rtl="0">
                        <a:spcBef>
                          <a:spcPts val="0"/>
                        </a:spcBef>
                        <a:spcAft>
                          <a:spcPts val="0"/>
                        </a:spcAft>
                        <a:buNone/>
                      </a:pPr>
                      <a:r>
                        <a:rPr lang="es" sz="1100" b="1">
                          <a:latin typeface="Assistant"/>
                          <a:ea typeface="Assistant"/>
                          <a:cs typeface="Assistant"/>
                          <a:sym typeface="Assistant"/>
                        </a:rPr>
                        <a:t>Information about </a:t>
                      </a:r>
                      <a:r>
                        <a:rPr lang="es" sz="1100" b="1" u="sng">
                          <a:latin typeface="Assistant"/>
                          <a:ea typeface="Assistant"/>
                          <a:cs typeface="Assistant"/>
                          <a:sym typeface="Assistant"/>
                        </a:rPr>
                        <a:t>Destination Analysts Coronavirus Travel Sentiment Index Report</a:t>
                      </a:r>
                      <a:r>
                        <a:rPr lang="es" sz="1100" b="1">
                          <a:latin typeface="Assistant"/>
                          <a:ea typeface="Assistant"/>
                          <a:cs typeface="Assistant"/>
                          <a:sym typeface="Assistant"/>
                        </a:rPr>
                        <a:t>:</a:t>
                      </a:r>
                      <a:endParaRPr sz="1100" b="1">
                        <a:latin typeface="Assistant"/>
                        <a:ea typeface="Assistant"/>
                        <a:cs typeface="Assistant"/>
                        <a:sym typeface="Assistant"/>
                      </a:endParaRPr>
                    </a:p>
                  </a:txBody>
                  <a:tcPr marL="91425" marR="91425" marT="91425" marB="914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963150">
                <a:tc>
                  <a:txBody>
                    <a:bodyPr/>
                    <a:lstStyle/>
                    <a:p>
                      <a:pPr marL="0" lvl="0" indent="0" algn="l" rtl="0">
                        <a:spcBef>
                          <a:spcPts val="0"/>
                        </a:spcBef>
                        <a:spcAft>
                          <a:spcPts val="0"/>
                        </a:spcAft>
                        <a:buNone/>
                      </a:pPr>
                      <a:r>
                        <a:rPr lang="es" sz="1200">
                          <a:latin typeface="Assistant"/>
                          <a:ea typeface="Assistant"/>
                          <a:cs typeface="Assistant"/>
                          <a:sym typeface="Assistant"/>
                        </a:rPr>
                        <a:t>“Destination Analysts is fielding a weekly survey of 1,200+ American leisure and business travelers, representing each region of the U.S. These timely insights into feelings and behaviors related to travel will provide important data to gauge the pandemic’s changing impact on travel as a lifestyle priority, as well as when travel demand will rebound—and from which traveler segments and to which types of destinations first.”</a:t>
                      </a:r>
                      <a:endParaRPr sz="1200">
                        <a:latin typeface="Assistant"/>
                        <a:ea typeface="Assistant"/>
                        <a:cs typeface="Assistant"/>
                        <a:sym typeface="Assistant"/>
                      </a:endParaRPr>
                    </a:p>
                  </a:txBody>
                  <a:tcPr marL="91425" marR="91425" marT="91425" marB="914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graphicFrame>
        <p:nvGraphicFramePr>
          <p:cNvPr id="330" name="Google Shape;330;p44"/>
          <p:cNvGraphicFramePr/>
          <p:nvPr/>
        </p:nvGraphicFramePr>
        <p:xfrm>
          <a:off x="430650" y="2571750"/>
          <a:ext cx="3000000" cy="3000000"/>
        </p:xfrm>
        <a:graphic>
          <a:graphicData uri="http://schemas.openxmlformats.org/drawingml/2006/table">
            <a:tbl>
              <a:tblPr>
                <a:noFill/>
                <a:tableStyleId>{49F897D3-4AE4-4048-9B30-646A3DD67FDA}</a:tableStyleId>
              </a:tblPr>
              <a:tblGrid>
                <a:gridCol w="8401650">
                  <a:extLst>
                    <a:ext uri="{9D8B030D-6E8A-4147-A177-3AD203B41FA5}">
                      <a16:colId xmlns:a16="http://schemas.microsoft.com/office/drawing/2014/main" val="20000"/>
                    </a:ext>
                  </a:extLst>
                </a:gridCol>
              </a:tblGrid>
              <a:tr h="408900">
                <a:tc>
                  <a:txBody>
                    <a:bodyPr/>
                    <a:lstStyle/>
                    <a:p>
                      <a:pPr marL="0" lvl="0" indent="0" algn="l" rtl="0">
                        <a:spcBef>
                          <a:spcPts val="0"/>
                        </a:spcBef>
                        <a:spcAft>
                          <a:spcPts val="0"/>
                        </a:spcAft>
                        <a:buNone/>
                      </a:pPr>
                      <a:r>
                        <a:rPr lang="es" sz="1100" b="1">
                          <a:latin typeface="Assistant"/>
                          <a:ea typeface="Assistant"/>
                          <a:cs typeface="Assistant"/>
                          <a:sym typeface="Assistant"/>
                        </a:rPr>
                        <a:t>Key Takeaways from Latest Survey on </a:t>
                      </a:r>
                      <a:r>
                        <a:rPr lang="es" sz="1100" b="1">
                          <a:highlight>
                            <a:srgbClr val="FFE599"/>
                          </a:highlight>
                          <a:latin typeface="Assistant"/>
                          <a:ea typeface="Assistant"/>
                          <a:cs typeface="Assistant"/>
                          <a:sym typeface="Assistant"/>
                        </a:rPr>
                        <a:t>[DATE]</a:t>
                      </a:r>
                      <a:r>
                        <a:rPr lang="es" sz="1100" b="1">
                          <a:latin typeface="Assistant"/>
                          <a:ea typeface="Assistant"/>
                          <a:cs typeface="Assistant"/>
                          <a:sym typeface="Assistant"/>
                        </a:rPr>
                        <a:t>:</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888425">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Consumer Sentiment: Destination Analysts</a:t>
            </a:r>
            <a:endParaRPr/>
          </a:p>
        </p:txBody>
      </p:sp>
      <p:sp>
        <p:nvSpPr>
          <p:cNvPr id="336" name="Google Shape;336;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27</a:t>
            </a:fld>
            <a:endParaRPr/>
          </a:p>
        </p:txBody>
      </p:sp>
      <p:pic>
        <p:nvPicPr>
          <p:cNvPr id="337" name="Google Shape;337;p45"/>
          <p:cNvPicPr preferRelativeResize="0"/>
          <p:nvPr/>
        </p:nvPicPr>
        <p:blipFill>
          <a:blip r:embed="rId3">
            <a:alphaModFix/>
          </a:blip>
          <a:stretch>
            <a:fillRect/>
          </a:stretch>
        </p:blipFill>
        <p:spPr>
          <a:xfrm>
            <a:off x="5007050" y="1228675"/>
            <a:ext cx="3749041" cy="2005736"/>
          </a:xfrm>
          <a:prstGeom prst="rect">
            <a:avLst/>
          </a:prstGeom>
          <a:noFill/>
          <a:ln w="9525" cap="flat" cmpd="sng">
            <a:solidFill>
              <a:srgbClr val="000000"/>
            </a:solidFill>
            <a:prstDash val="solid"/>
            <a:round/>
            <a:headEnd type="none" w="sm" len="sm"/>
            <a:tailEnd type="none" w="sm" len="sm"/>
          </a:ln>
        </p:spPr>
      </p:pic>
      <p:sp>
        <p:nvSpPr>
          <p:cNvPr id="338" name="Google Shape;338;p45"/>
          <p:cNvSpPr txBox="1"/>
          <p:nvPr/>
        </p:nvSpPr>
        <p:spPr>
          <a:xfrm rot="-1092437">
            <a:off x="4824189" y="1878500"/>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pic>
        <p:nvPicPr>
          <p:cNvPr id="339" name="Google Shape;339;p45"/>
          <p:cNvPicPr preferRelativeResize="0"/>
          <p:nvPr/>
        </p:nvPicPr>
        <p:blipFill>
          <a:blip r:embed="rId4">
            <a:alphaModFix/>
          </a:blip>
          <a:stretch>
            <a:fillRect/>
          </a:stretch>
        </p:blipFill>
        <p:spPr>
          <a:xfrm>
            <a:off x="5007050" y="3356670"/>
            <a:ext cx="3749040" cy="1499616"/>
          </a:xfrm>
          <a:prstGeom prst="rect">
            <a:avLst/>
          </a:prstGeom>
          <a:noFill/>
          <a:ln w="9525" cap="flat" cmpd="sng">
            <a:solidFill>
              <a:srgbClr val="000000"/>
            </a:solidFill>
            <a:prstDash val="solid"/>
            <a:round/>
            <a:headEnd type="none" w="sm" len="sm"/>
            <a:tailEnd type="none" w="sm" len="sm"/>
          </a:ln>
        </p:spPr>
      </p:pic>
      <p:sp>
        <p:nvSpPr>
          <p:cNvPr id="340" name="Google Shape;340;p45"/>
          <p:cNvSpPr txBox="1"/>
          <p:nvPr/>
        </p:nvSpPr>
        <p:spPr>
          <a:xfrm rot="-1092437">
            <a:off x="4937089" y="3767475"/>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graphicFrame>
        <p:nvGraphicFramePr>
          <p:cNvPr id="341" name="Google Shape;341;p45"/>
          <p:cNvGraphicFramePr/>
          <p:nvPr/>
        </p:nvGraphicFramePr>
        <p:xfrm>
          <a:off x="354450" y="1228675"/>
          <a:ext cx="3000000" cy="3000000"/>
        </p:xfrm>
        <a:graphic>
          <a:graphicData uri="http://schemas.openxmlformats.org/drawingml/2006/table">
            <a:tbl>
              <a:tblPr>
                <a:noFill/>
                <a:tableStyleId>{49F897D3-4AE4-4048-9B30-646A3DD67FDA}</a:tableStyleId>
              </a:tblPr>
              <a:tblGrid>
                <a:gridCol w="4460175">
                  <a:extLst>
                    <a:ext uri="{9D8B030D-6E8A-4147-A177-3AD203B41FA5}">
                      <a16:colId xmlns:a16="http://schemas.microsoft.com/office/drawing/2014/main" val="20000"/>
                    </a:ext>
                  </a:extLst>
                </a:gridCol>
              </a:tblGrid>
              <a:tr h="386775">
                <a:tc>
                  <a:txBody>
                    <a:bodyPr/>
                    <a:lstStyle/>
                    <a:p>
                      <a:pPr marL="0" lvl="0" indent="0" algn="l" rtl="0">
                        <a:spcBef>
                          <a:spcPts val="0"/>
                        </a:spcBef>
                        <a:spcAft>
                          <a:spcPts val="0"/>
                        </a:spcAft>
                        <a:buNone/>
                      </a:pPr>
                      <a:r>
                        <a:rPr lang="es" sz="1100" b="1">
                          <a:latin typeface="Assistant"/>
                          <a:ea typeface="Assistant"/>
                          <a:cs typeface="Assistant"/>
                          <a:sym typeface="Assistant"/>
                        </a:rPr>
                        <a:t>Key Insights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240825">
                <a:tc>
                  <a:txBody>
                    <a:bodyPr/>
                    <a:lstStyle/>
                    <a:p>
                      <a:pPr marL="0" lvl="0" indent="0" algn="ctr" rtl="0">
                        <a:spcBef>
                          <a:spcPts val="0"/>
                        </a:spcBef>
                        <a:spcAft>
                          <a:spcPts val="0"/>
                        </a:spcAft>
                        <a:buNone/>
                      </a:pPr>
                      <a:r>
                        <a:rPr lang="es" sz="1200">
                          <a:highlight>
                            <a:srgbClr val="FFE599"/>
                          </a:highlight>
                          <a:latin typeface="Assistant"/>
                          <a:ea typeface="Assistant"/>
                          <a:cs typeface="Assistant"/>
                          <a:sym typeface="Assistant"/>
                        </a:rPr>
                        <a:t>[TEXT HERE]</a:t>
                      </a:r>
                      <a:endParaRPr sz="1200">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Airline Seat Capacity</a:t>
            </a:r>
            <a:endParaRPr/>
          </a:p>
        </p:txBody>
      </p:sp>
      <p:sp>
        <p:nvSpPr>
          <p:cNvPr id="347" name="Google Shape;347;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28</a:t>
            </a:fld>
            <a:endParaRPr/>
          </a:p>
        </p:txBody>
      </p:sp>
      <p:pic>
        <p:nvPicPr>
          <p:cNvPr id="348" name="Google Shape;348;p46"/>
          <p:cNvPicPr preferRelativeResize="0"/>
          <p:nvPr/>
        </p:nvPicPr>
        <p:blipFill>
          <a:blip r:embed="rId3">
            <a:alphaModFix/>
          </a:blip>
          <a:stretch>
            <a:fillRect/>
          </a:stretch>
        </p:blipFill>
        <p:spPr>
          <a:xfrm>
            <a:off x="3652725" y="1223325"/>
            <a:ext cx="5060150" cy="3485700"/>
          </a:xfrm>
          <a:prstGeom prst="rect">
            <a:avLst/>
          </a:prstGeom>
          <a:noFill/>
          <a:ln w="9525" cap="flat" cmpd="sng">
            <a:solidFill>
              <a:srgbClr val="595959"/>
            </a:solidFill>
            <a:prstDash val="solid"/>
            <a:round/>
            <a:headEnd type="none" w="sm" len="sm"/>
            <a:tailEnd type="none" w="sm" len="sm"/>
          </a:ln>
        </p:spPr>
      </p:pic>
      <p:graphicFrame>
        <p:nvGraphicFramePr>
          <p:cNvPr id="349" name="Google Shape;349;p46"/>
          <p:cNvGraphicFramePr/>
          <p:nvPr/>
        </p:nvGraphicFramePr>
        <p:xfrm>
          <a:off x="311700" y="1223325"/>
          <a:ext cx="3000000" cy="3000000"/>
        </p:xfrm>
        <a:graphic>
          <a:graphicData uri="http://schemas.openxmlformats.org/drawingml/2006/table">
            <a:tbl>
              <a:tblPr>
                <a:noFill/>
                <a:tableStyleId>{49F897D3-4AE4-4048-9B30-646A3DD67FDA}</a:tableStyleId>
              </a:tblPr>
              <a:tblGrid>
                <a:gridCol w="3143700">
                  <a:extLst>
                    <a:ext uri="{9D8B030D-6E8A-4147-A177-3AD203B41FA5}">
                      <a16:colId xmlns:a16="http://schemas.microsoft.com/office/drawing/2014/main" val="20000"/>
                    </a:ext>
                  </a:extLst>
                </a:gridCol>
              </a:tblGrid>
              <a:tr h="374850">
                <a:tc>
                  <a:txBody>
                    <a:bodyPr/>
                    <a:lstStyle/>
                    <a:p>
                      <a:pPr marL="0" lvl="0" indent="0" algn="l" rtl="0">
                        <a:spcBef>
                          <a:spcPts val="0"/>
                        </a:spcBef>
                        <a:spcAft>
                          <a:spcPts val="0"/>
                        </a:spcAft>
                        <a:buNone/>
                      </a:pPr>
                      <a:r>
                        <a:rPr lang="es" sz="1300" b="1">
                          <a:latin typeface="Assistant"/>
                          <a:ea typeface="Assistant"/>
                          <a:cs typeface="Assistant"/>
                          <a:sym typeface="Assistant"/>
                        </a:rPr>
                        <a:t>Airline Insights</a:t>
                      </a:r>
                      <a:endParaRPr sz="13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110850">
                <a:tc>
                  <a:txBody>
                    <a:bodyPr/>
                    <a:lstStyle/>
                    <a:p>
                      <a:pPr marL="0" lvl="0" indent="0" algn="ctr" rtl="0">
                        <a:spcBef>
                          <a:spcPts val="0"/>
                        </a:spcBef>
                        <a:spcAft>
                          <a:spcPts val="1000"/>
                        </a:spcAft>
                        <a:buNone/>
                      </a:pPr>
                      <a:r>
                        <a:rPr lang="es" sz="1300">
                          <a:highlight>
                            <a:srgbClr val="FFE599"/>
                          </a:highlight>
                          <a:latin typeface="Assistant"/>
                          <a:ea typeface="Assistant"/>
                          <a:cs typeface="Assistant"/>
                          <a:sym typeface="Assistant"/>
                        </a:rPr>
                        <a:t>[TEXT HERE]</a:t>
                      </a:r>
                      <a:endParaRPr sz="1300">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50" name="Google Shape;350;p46"/>
          <p:cNvSpPr txBox="1"/>
          <p:nvPr/>
        </p:nvSpPr>
        <p:spPr>
          <a:xfrm rot="-1092399">
            <a:off x="3110189" y="2591745"/>
            <a:ext cx="5881029"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300" i="1">
                <a:solidFill>
                  <a:srgbClr val="666666"/>
                </a:solidFill>
              </a:rPr>
              <a:t>E X A M P L E</a:t>
            </a:r>
            <a:endParaRPr sz="3300" i="1">
              <a:solidFill>
                <a:srgbClr val="666666"/>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Cruise Line Updates</a:t>
            </a:r>
            <a:endParaRPr/>
          </a:p>
        </p:txBody>
      </p:sp>
      <p:sp>
        <p:nvSpPr>
          <p:cNvPr id="356" name="Google Shape;356;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29</a:t>
            </a:fld>
            <a:endParaRPr/>
          </a:p>
        </p:txBody>
      </p:sp>
      <p:graphicFrame>
        <p:nvGraphicFramePr>
          <p:cNvPr id="357" name="Google Shape;357;p47"/>
          <p:cNvGraphicFramePr/>
          <p:nvPr/>
        </p:nvGraphicFramePr>
        <p:xfrm>
          <a:off x="430650" y="1152475"/>
          <a:ext cx="3000000" cy="3000000"/>
        </p:xfrm>
        <a:graphic>
          <a:graphicData uri="http://schemas.openxmlformats.org/drawingml/2006/table">
            <a:tbl>
              <a:tblPr>
                <a:noFill/>
                <a:tableStyleId>{49F897D3-4AE4-4048-9B30-646A3DD67FDA}</a:tableStyleId>
              </a:tblPr>
              <a:tblGrid>
                <a:gridCol w="1757675">
                  <a:extLst>
                    <a:ext uri="{9D8B030D-6E8A-4147-A177-3AD203B41FA5}">
                      <a16:colId xmlns:a16="http://schemas.microsoft.com/office/drawing/2014/main" val="20000"/>
                    </a:ext>
                  </a:extLst>
                </a:gridCol>
                <a:gridCol w="6445575">
                  <a:extLst>
                    <a:ext uri="{9D8B030D-6E8A-4147-A177-3AD203B41FA5}">
                      <a16:colId xmlns:a16="http://schemas.microsoft.com/office/drawing/2014/main" val="20001"/>
                    </a:ext>
                  </a:extLst>
                </a:gridCol>
              </a:tblGrid>
              <a:tr h="444375">
                <a:tc>
                  <a:txBody>
                    <a:bodyPr/>
                    <a:lstStyle/>
                    <a:p>
                      <a:pPr marL="0" lvl="0" indent="0" algn="l" rtl="0">
                        <a:spcBef>
                          <a:spcPts val="0"/>
                        </a:spcBef>
                        <a:spcAft>
                          <a:spcPts val="0"/>
                        </a:spcAft>
                        <a:buNone/>
                      </a:pPr>
                      <a:r>
                        <a:rPr lang="es" sz="1100" b="1">
                          <a:latin typeface="Assistant"/>
                          <a:ea typeface="Assistant"/>
                          <a:cs typeface="Assistant"/>
                          <a:sym typeface="Assistant"/>
                        </a:rPr>
                        <a:t>Cruise Line</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tc>
                  <a:txBody>
                    <a:bodyPr/>
                    <a:lstStyle/>
                    <a:p>
                      <a:pPr marL="0" lvl="0" indent="0" algn="l" rtl="0">
                        <a:spcBef>
                          <a:spcPts val="0"/>
                        </a:spcBef>
                        <a:spcAft>
                          <a:spcPts val="0"/>
                        </a:spcAft>
                        <a:buNone/>
                      </a:pPr>
                      <a:r>
                        <a:rPr lang="es" sz="1100" b="1">
                          <a:latin typeface="Assistant"/>
                          <a:ea typeface="Assistant"/>
                          <a:cs typeface="Assistant"/>
                          <a:sym typeface="Assistant"/>
                        </a:rPr>
                        <a:t>Recovery Updates</a:t>
                      </a:r>
                      <a:endParaRPr sz="11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96250">
                <a:tc>
                  <a:txBody>
                    <a:bodyPr/>
                    <a:lstStyle/>
                    <a:p>
                      <a:pPr marL="0" lvl="0" indent="0" algn="l" rtl="0">
                        <a:spcBef>
                          <a:spcPts val="0"/>
                        </a:spcBef>
                        <a:spcAft>
                          <a:spcPts val="0"/>
                        </a:spcAft>
                        <a:buNone/>
                      </a:pPr>
                      <a:r>
                        <a:rPr lang="es" sz="1100">
                          <a:highlight>
                            <a:srgbClr val="FFE599"/>
                          </a:highlight>
                          <a:latin typeface="Assistant"/>
                          <a:ea typeface="Assistant"/>
                          <a:cs typeface="Assistant"/>
                          <a:sym typeface="Assistant"/>
                        </a:rPr>
                        <a:t>[CRUISE LINE NAME]</a:t>
                      </a:r>
                      <a:endParaRPr sz="1100">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s" sz="1100">
                          <a:highlight>
                            <a:srgbClr val="FFE599"/>
                          </a:highlight>
                          <a:latin typeface="Assistant"/>
                          <a:ea typeface="Assistant"/>
                          <a:cs typeface="Assistant"/>
                          <a:sym typeface="Assistant"/>
                        </a:rPr>
                        <a:t>[TEXT HERE]</a:t>
                      </a:r>
                      <a:r>
                        <a:rPr lang="es" sz="1100">
                          <a:latin typeface="Assistant"/>
                          <a:ea typeface="Assistant"/>
                          <a:cs typeface="Assistant"/>
                          <a:sym typeface="Assistant"/>
                        </a:rPr>
                        <a:t> Example: Extended the suspension of sailings for global fleet until [DATE]...</a:t>
                      </a: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396250">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100">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30</a:t>
            </a:fld>
            <a:endParaRPr/>
          </a:p>
        </p:txBody>
      </p:sp>
      <p:pic>
        <p:nvPicPr>
          <p:cNvPr id="363" name="Google Shape;363;p48"/>
          <p:cNvPicPr preferRelativeResize="0"/>
          <p:nvPr/>
        </p:nvPicPr>
        <p:blipFill>
          <a:blip r:embed="rId3">
            <a:alphaModFix/>
          </a:blip>
          <a:stretch>
            <a:fillRect/>
          </a:stretch>
        </p:blipFill>
        <p:spPr>
          <a:xfrm>
            <a:off x="684563" y="1303125"/>
            <a:ext cx="7079275" cy="1928625"/>
          </a:xfrm>
          <a:prstGeom prst="rect">
            <a:avLst/>
          </a:prstGeom>
          <a:noFill/>
          <a:ln>
            <a:noFill/>
          </a:ln>
        </p:spPr>
      </p:pic>
      <p:sp>
        <p:nvSpPr>
          <p:cNvPr id="364" name="Google Shape;364;p48"/>
          <p:cNvSpPr txBox="1"/>
          <p:nvPr/>
        </p:nvSpPr>
        <p:spPr>
          <a:xfrm rot="-1592972">
            <a:off x="1960868" y="2042890"/>
            <a:ext cx="4456663" cy="61742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graphicFrame>
        <p:nvGraphicFramePr>
          <p:cNvPr id="365" name="Google Shape;365;p48"/>
          <p:cNvGraphicFramePr/>
          <p:nvPr/>
        </p:nvGraphicFramePr>
        <p:xfrm>
          <a:off x="311700" y="3517150"/>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360850">
                <a:tc>
                  <a:txBody>
                    <a:bodyPr/>
                    <a:lstStyle/>
                    <a:p>
                      <a:pPr marL="0" lvl="0" indent="0" algn="l" rtl="0">
                        <a:spcBef>
                          <a:spcPts val="0"/>
                        </a:spcBef>
                        <a:spcAft>
                          <a:spcPts val="0"/>
                        </a:spcAft>
                        <a:buNone/>
                      </a:pPr>
                      <a:r>
                        <a:rPr lang="es" sz="900" b="1">
                          <a:latin typeface="Assistant"/>
                          <a:ea typeface="Assistant"/>
                          <a:cs typeface="Assistant"/>
                          <a:sym typeface="Assistant"/>
                        </a:rPr>
                        <a:t>Key Insights from Google Search Trends</a:t>
                      </a:r>
                      <a:endParaRPr sz="9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853550">
                <a:tc>
                  <a:txBody>
                    <a:bodyPr/>
                    <a:lstStyle/>
                    <a:p>
                      <a:pPr marL="0" lvl="0" indent="0" algn="ctr" rtl="0">
                        <a:spcBef>
                          <a:spcPts val="0"/>
                        </a:spcBef>
                        <a:spcAft>
                          <a:spcPts val="0"/>
                        </a:spcAft>
                        <a:buClr>
                          <a:schemeClr val="dk1"/>
                        </a:buClr>
                        <a:buSzPts val="1100"/>
                        <a:buFont typeface="Arial"/>
                        <a:buNone/>
                      </a:pPr>
                      <a:r>
                        <a:rPr lang="es" sz="1200">
                          <a:solidFill>
                            <a:schemeClr val="dk1"/>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66" name="Google Shape;366;p4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Accommodation Searches (Google)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31</a:t>
            </a:fld>
            <a:endParaRPr/>
          </a:p>
        </p:txBody>
      </p:sp>
      <p:pic>
        <p:nvPicPr>
          <p:cNvPr id="372" name="Google Shape;372;p49"/>
          <p:cNvPicPr preferRelativeResize="0"/>
          <p:nvPr/>
        </p:nvPicPr>
        <p:blipFill>
          <a:blip r:embed="rId3">
            <a:alphaModFix/>
          </a:blip>
          <a:stretch>
            <a:fillRect/>
          </a:stretch>
        </p:blipFill>
        <p:spPr>
          <a:xfrm>
            <a:off x="311700" y="1155075"/>
            <a:ext cx="3475374" cy="572700"/>
          </a:xfrm>
          <a:prstGeom prst="rect">
            <a:avLst/>
          </a:prstGeom>
          <a:noFill/>
          <a:ln>
            <a:noFill/>
          </a:ln>
        </p:spPr>
      </p:pic>
      <p:pic>
        <p:nvPicPr>
          <p:cNvPr id="373" name="Google Shape;373;p49"/>
          <p:cNvPicPr preferRelativeResize="0"/>
          <p:nvPr/>
        </p:nvPicPr>
        <p:blipFill>
          <a:blip r:embed="rId4">
            <a:alphaModFix/>
          </a:blip>
          <a:stretch>
            <a:fillRect/>
          </a:stretch>
        </p:blipFill>
        <p:spPr>
          <a:xfrm>
            <a:off x="311700" y="1795060"/>
            <a:ext cx="8520601" cy="1610640"/>
          </a:xfrm>
          <a:prstGeom prst="rect">
            <a:avLst/>
          </a:prstGeom>
          <a:noFill/>
          <a:ln w="9525" cap="flat" cmpd="sng">
            <a:solidFill>
              <a:srgbClr val="000000"/>
            </a:solidFill>
            <a:prstDash val="solid"/>
            <a:round/>
            <a:headEnd type="none" w="sm" len="sm"/>
            <a:tailEnd type="none" w="sm" len="sm"/>
          </a:ln>
        </p:spPr>
      </p:pic>
      <p:graphicFrame>
        <p:nvGraphicFramePr>
          <p:cNvPr id="374" name="Google Shape;374;p49"/>
          <p:cNvGraphicFramePr/>
          <p:nvPr/>
        </p:nvGraphicFramePr>
        <p:xfrm>
          <a:off x="311700" y="3517150"/>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312050">
                <a:tc>
                  <a:txBody>
                    <a:bodyPr/>
                    <a:lstStyle/>
                    <a:p>
                      <a:pPr marL="0" lvl="0" indent="0" algn="l" rtl="0">
                        <a:spcBef>
                          <a:spcPts val="0"/>
                        </a:spcBef>
                        <a:spcAft>
                          <a:spcPts val="0"/>
                        </a:spcAft>
                        <a:buNone/>
                      </a:pPr>
                      <a:r>
                        <a:rPr lang="es" sz="900" b="1">
                          <a:latin typeface="Assistant"/>
                          <a:ea typeface="Assistant"/>
                          <a:cs typeface="Assistant"/>
                          <a:sym typeface="Assistant"/>
                        </a:rPr>
                        <a:t>Key Insights from Expedia</a:t>
                      </a:r>
                      <a:endParaRPr sz="9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828875">
                <a:tc>
                  <a:txBody>
                    <a:bodyPr/>
                    <a:lstStyle/>
                    <a:p>
                      <a:pPr marL="0" lvl="0" indent="0" algn="ctr" rtl="0">
                        <a:spcBef>
                          <a:spcPts val="0"/>
                        </a:spcBef>
                        <a:spcAft>
                          <a:spcPts val="0"/>
                        </a:spcAft>
                        <a:buClr>
                          <a:schemeClr val="dk1"/>
                        </a:buClr>
                        <a:buSzPts val="1100"/>
                        <a:buFont typeface="Arial"/>
                        <a:buNone/>
                      </a:pPr>
                      <a:r>
                        <a:rPr lang="es" sz="1200">
                          <a:solidFill>
                            <a:schemeClr val="dk1"/>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75" name="Google Shape;375;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Hotel Search &amp; Purchase Activity</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0"/>
          <p:cNvSpPr txBox="1"/>
          <p:nvPr/>
        </p:nvSpPr>
        <p:spPr>
          <a:xfrm rot="-1092437">
            <a:off x="4824189" y="1878500"/>
            <a:ext cx="4106503"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2800" i="1">
                <a:solidFill>
                  <a:srgbClr val="666666"/>
                </a:solidFill>
              </a:rPr>
              <a:t>E X A M P L E</a:t>
            </a:r>
            <a:endParaRPr sz="2800" i="1">
              <a:solidFill>
                <a:srgbClr val="666666"/>
              </a:solidFill>
            </a:endParaRPr>
          </a:p>
        </p:txBody>
      </p:sp>
      <p:pic>
        <p:nvPicPr>
          <p:cNvPr id="381" name="Google Shape;381;p50"/>
          <p:cNvPicPr preferRelativeResize="0"/>
          <p:nvPr/>
        </p:nvPicPr>
        <p:blipFill>
          <a:blip r:embed="rId3">
            <a:alphaModFix/>
          </a:blip>
          <a:stretch>
            <a:fillRect/>
          </a:stretch>
        </p:blipFill>
        <p:spPr>
          <a:xfrm>
            <a:off x="311700" y="1100000"/>
            <a:ext cx="8520599" cy="2404771"/>
          </a:xfrm>
          <a:prstGeom prst="rect">
            <a:avLst/>
          </a:prstGeom>
          <a:noFill/>
          <a:ln w="9525" cap="flat" cmpd="sng">
            <a:solidFill>
              <a:srgbClr val="000000"/>
            </a:solidFill>
            <a:prstDash val="solid"/>
            <a:round/>
            <a:headEnd type="none" w="sm" len="sm"/>
            <a:tailEnd type="none" w="sm" len="sm"/>
          </a:ln>
        </p:spPr>
      </p:pic>
      <p:sp>
        <p:nvSpPr>
          <p:cNvPr id="382" name="Google Shape;382;p50"/>
          <p:cNvSpPr txBox="1"/>
          <p:nvPr/>
        </p:nvSpPr>
        <p:spPr>
          <a:xfrm rot="-1092399">
            <a:off x="1529114" y="2235270"/>
            <a:ext cx="5881029" cy="61740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s" sz="3300" i="1">
                <a:solidFill>
                  <a:srgbClr val="666666"/>
                </a:solidFill>
              </a:rPr>
              <a:t>E X A M P L E</a:t>
            </a:r>
            <a:endParaRPr sz="3300" i="1">
              <a:solidFill>
                <a:srgbClr val="666666"/>
              </a:solidFill>
            </a:endParaRPr>
          </a:p>
        </p:txBody>
      </p:sp>
      <p:graphicFrame>
        <p:nvGraphicFramePr>
          <p:cNvPr id="383" name="Google Shape;383;p50"/>
          <p:cNvGraphicFramePr/>
          <p:nvPr/>
        </p:nvGraphicFramePr>
        <p:xfrm>
          <a:off x="311700" y="3624150"/>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331575">
                <a:tc>
                  <a:txBody>
                    <a:bodyPr/>
                    <a:lstStyle/>
                    <a:p>
                      <a:pPr marL="0" lvl="0" indent="0" algn="l" rtl="0">
                        <a:spcBef>
                          <a:spcPts val="0"/>
                        </a:spcBef>
                        <a:spcAft>
                          <a:spcPts val="0"/>
                        </a:spcAft>
                        <a:buNone/>
                      </a:pPr>
                      <a:r>
                        <a:rPr lang="es" sz="900" b="1">
                          <a:latin typeface="Assistant"/>
                          <a:ea typeface="Assistant"/>
                          <a:cs typeface="Assistant"/>
                          <a:sym typeface="Assistant"/>
                        </a:rPr>
                        <a:t>Key Insights from Expedia</a:t>
                      </a:r>
                      <a:endParaRPr sz="9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740825">
                <a:tc>
                  <a:txBody>
                    <a:bodyPr/>
                    <a:lstStyle/>
                    <a:p>
                      <a:pPr marL="0" lvl="0" indent="0" algn="ctr" rtl="0">
                        <a:spcBef>
                          <a:spcPts val="0"/>
                        </a:spcBef>
                        <a:spcAft>
                          <a:spcPts val="0"/>
                        </a:spcAft>
                        <a:buClr>
                          <a:schemeClr val="dk1"/>
                        </a:buClr>
                        <a:buSzPts val="1100"/>
                        <a:buFont typeface="Arial"/>
                        <a:buNone/>
                      </a:pPr>
                      <a:r>
                        <a:rPr lang="es" sz="1200">
                          <a:solidFill>
                            <a:schemeClr val="dk1"/>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384" name="Google Shape;384;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32</a:t>
            </a:fld>
            <a:endParaRPr/>
          </a:p>
        </p:txBody>
      </p:sp>
      <p:sp>
        <p:nvSpPr>
          <p:cNvPr id="385" name="Google Shape;385;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Hotel Searches by Country of Origin</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[DESTINATION] Website Analytics</a:t>
            </a:r>
            <a:endParaRPr/>
          </a:p>
        </p:txBody>
      </p:sp>
      <p:sp>
        <p:nvSpPr>
          <p:cNvPr id="391" name="Google Shape;391;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33</a:t>
            </a:fld>
            <a:endParaRPr/>
          </a:p>
        </p:txBody>
      </p:sp>
      <p:pic>
        <p:nvPicPr>
          <p:cNvPr id="392" name="Google Shape;392;p51"/>
          <p:cNvPicPr preferRelativeResize="0"/>
          <p:nvPr/>
        </p:nvPicPr>
        <p:blipFill>
          <a:blip r:embed="rId3">
            <a:alphaModFix/>
          </a:blip>
          <a:stretch>
            <a:fillRect/>
          </a:stretch>
        </p:blipFill>
        <p:spPr>
          <a:xfrm>
            <a:off x="311700" y="3308939"/>
            <a:ext cx="8520601" cy="1244011"/>
          </a:xfrm>
          <a:prstGeom prst="rect">
            <a:avLst/>
          </a:prstGeom>
          <a:noFill/>
          <a:ln w="9525" cap="flat" cmpd="sng">
            <a:solidFill>
              <a:srgbClr val="000000"/>
            </a:solidFill>
            <a:prstDash val="solid"/>
            <a:round/>
            <a:headEnd type="none" w="sm" len="sm"/>
            <a:tailEnd type="none" w="sm" len="sm"/>
          </a:ln>
        </p:spPr>
      </p:pic>
      <p:graphicFrame>
        <p:nvGraphicFramePr>
          <p:cNvPr id="393" name="Google Shape;393;p51"/>
          <p:cNvGraphicFramePr/>
          <p:nvPr/>
        </p:nvGraphicFramePr>
        <p:xfrm>
          <a:off x="311700" y="1188650"/>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356500">
                <a:tc>
                  <a:txBody>
                    <a:bodyPr/>
                    <a:lstStyle/>
                    <a:p>
                      <a:pPr marL="0" lvl="0" indent="0" algn="l" rtl="0">
                        <a:spcBef>
                          <a:spcPts val="0"/>
                        </a:spcBef>
                        <a:spcAft>
                          <a:spcPts val="0"/>
                        </a:spcAft>
                        <a:buNone/>
                      </a:pPr>
                      <a:r>
                        <a:rPr lang="es" sz="1200" b="1">
                          <a:latin typeface="Assistant"/>
                          <a:ea typeface="Assistant"/>
                          <a:cs typeface="Assistant"/>
                          <a:sym typeface="Assistant"/>
                        </a:rPr>
                        <a:t>Key Insights from </a:t>
                      </a:r>
                      <a:r>
                        <a:rPr lang="es" sz="1200" b="1">
                          <a:highlight>
                            <a:srgbClr val="FFE599"/>
                          </a:highlight>
                          <a:latin typeface="Assistant"/>
                          <a:ea typeface="Assistant"/>
                          <a:cs typeface="Assistant"/>
                          <a:sym typeface="Assistant"/>
                        </a:rPr>
                        <a:t>[DMO WEBSITE]</a:t>
                      </a:r>
                      <a:endParaRPr sz="1200" b="1">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1621150">
                <a:tc>
                  <a:txBody>
                    <a:bodyPr/>
                    <a:lstStyle/>
                    <a:p>
                      <a:pPr marL="0" lvl="0" indent="0" algn="ctr" rtl="0">
                        <a:spcBef>
                          <a:spcPts val="0"/>
                        </a:spcBef>
                        <a:spcAft>
                          <a:spcPts val="1000"/>
                        </a:spcAft>
                        <a:buNone/>
                      </a:pPr>
                      <a:r>
                        <a:rPr lang="es">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Website Audience Insights</a:t>
            </a:r>
            <a:endParaRPr/>
          </a:p>
        </p:txBody>
      </p:sp>
      <p:sp>
        <p:nvSpPr>
          <p:cNvPr id="399" name="Google Shape;399;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34</a:t>
            </a:fld>
            <a:endParaRPr/>
          </a:p>
        </p:txBody>
      </p:sp>
      <p:graphicFrame>
        <p:nvGraphicFramePr>
          <p:cNvPr id="400" name="Google Shape;400;p52"/>
          <p:cNvGraphicFramePr/>
          <p:nvPr/>
        </p:nvGraphicFramePr>
        <p:xfrm>
          <a:off x="311700" y="3316450"/>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215250">
                <a:tc>
                  <a:txBody>
                    <a:bodyPr/>
                    <a:lstStyle/>
                    <a:p>
                      <a:pPr marL="0" lvl="0" indent="0" algn="l" rtl="0">
                        <a:spcBef>
                          <a:spcPts val="0"/>
                        </a:spcBef>
                        <a:spcAft>
                          <a:spcPts val="0"/>
                        </a:spcAft>
                        <a:buNone/>
                      </a:pPr>
                      <a:r>
                        <a:rPr lang="es" sz="1200" b="1">
                          <a:latin typeface="Oswald"/>
                          <a:ea typeface="Oswald"/>
                          <a:cs typeface="Oswald"/>
                          <a:sym typeface="Oswald"/>
                        </a:rPr>
                        <a:t>Audience Insights</a:t>
                      </a:r>
                      <a:endParaRPr sz="1200" b="1">
                        <a:latin typeface="Oswald"/>
                        <a:ea typeface="Oswald"/>
                        <a:cs typeface="Oswald"/>
                        <a:sym typeface="Oswald"/>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978850">
                <a:tc>
                  <a:txBody>
                    <a:bodyPr/>
                    <a:lstStyle/>
                    <a:p>
                      <a:pPr marL="0" lvl="0" indent="0" algn="ctr" rtl="0">
                        <a:spcBef>
                          <a:spcPts val="0"/>
                        </a:spcBef>
                        <a:spcAft>
                          <a:spcPts val="0"/>
                        </a:spcAft>
                        <a:buNone/>
                      </a:pPr>
                      <a:r>
                        <a:rPr lang="es" sz="1300">
                          <a:highlight>
                            <a:srgbClr val="FFE599"/>
                          </a:highlight>
                          <a:latin typeface="Signika Negative"/>
                          <a:ea typeface="Signika Negative"/>
                          <a:cs typeface="Signika Negative"/>
                          <a:sym typeface="Signika Negative"/>
                        </a:rPr>
                        <a:t>[TEXT HERE] </a:t>
                      </a:r>
                      <a:endParaRPr sz="1300">
                        <a:highlight>
                          <a:srgbClr val="FFE599"/>
                        </a:highlight>
                        <a:latin typeface="Signika Negative"/>
                        <a:ea typeface="Signika Negative"/>
                        <a:cs typeface="Signika Negative"/>
                        <a:sym typeface="Signika Negative"/>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pic>
        <p:nvPicPr>
          <p:cNvPr id="401" name="Google Shape;401;p52"/>
          <p:cNvPicPr preferRelativeResize="0"/>
          <p:nvPr/>
        </p:nvPicPr>
        <p:blipFill>
          <a:blip r:embed="rId3">
            <a:alphaModFix/>
          </a:blip>
          <a:stretch>
            <a:fillRect/>
          </a:stretch>
        </p:blipFill>
        <p:spPr>
          <a:xfrm>
            <a:off x="1715300" y="1166075"/>
            <a:ext cx="5713401" cy="1951299"/>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s"/>
              <a:t>Website Updates &amp; Enhancements</a:t>
            </a:r>
            <a:endParaRPr/>
          </a:p>
        </p:txBody>
      </p:sp>
      <p:sp>
        <p:nvSpPr>
          <p:cNvPr id="407" name="Google Shape;407;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s"/>
              <a:t>35</a:t>
            </a:fld>
            <a:endParaRPr/>
          </a:p>
        </p:txBody>
      </p:sp>
      <p:graphicFrame>
        <p:nvGraphicFramePr>
          <p:cNvPr id="408" name="Google Shape;408;p53"/>
          <p:cNvGraphicFramePr/>
          <p:nvPr/>
        </p:nvGraphicFramePr>
        <p:xfrm>
          <a:off x="311700" y="1213325"/>
          <a:ext cx="3000000" cy="3000000"/>
        </p:xfrm>
        <a:graphic>
          <a:graphicData uri="http://schemas.openxmlformats.org/drawingml/2006/table">
            <a:tbl>
              <a:tblPr>
                <a:noFill/>
                <a:tableStyleId>{49F897D3-4AE4-4048-9B30-646A3DD67FDA}</a:tableStyleId>
              </a:tblPr>
              <a:tblGrid>
                <a:gridCol w="8520600">
                  <a:extLst>
                    <a:ext uri="{9D8B030D-6E8A-4147-A177-3AD203B41FA5}">
                      <a16:colId xmlns:a16="http://schemas.microsoft.com/office/drawing/2014/main" val="20000"/>
                    </a:ext>
                  </a:extLst>
                </a:gridCol>
              </a:tblGrid>
              <a:tr h="331725">
                <a:tc>
                  <a:txBody>
                    <a:bodyPr/>
                    <a:lstStyle/>
                    <a:p>
                      <a:pPr marL="0" lvl="0" indent="0" algn="l" rtl="0">
                        <a:spcBef>
                          <a:spcPts val="0"/>
                        </a:spcBef>
                        <a:spcAft>
                          <a:spcPts val="0"/>
                        </a:spcAft>
                        <a:buNone/>
                      </a:pPr>
                      <a:r>
                        <a:rPr lang="es" sz="900" b="1">
                          <a:latin typeface="Assistant"/>
                          <a:ea typeface="Assistant"/>
                          <a:cs typeface="Assistant"/>
                          <a:sym typeface="Assistant"/>
                        </a:rPr>
                        <a:t>Insights &amp; Updates </a:t>
                      </a:r>
                      <a:endParaRPr sz="900" b="1">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D9D9"/>
                    </a:solidFill>
                  </a:tcPr>
                </a:tc>
                <a:extLst>
                  <a:ext uri="{0D108BD9-81ED-4DB2-BD59-A6C34878D82A}">
                    <a16:rowId xmlns:a16="http://schemas.microsoft.com/office/drawing/2014/main" val="10000"/>
                  </a:ext>
                </a:extLst>
              </a:tr>
              <a:tr h="3231250">
                <a:tc>
                  <a:txBody>
                    <a:bodyPr/>
                    <a:lstStyle/>
                    <a:p>
                      <a:pPr marL="0" lvl="0" indent="0" algn="ctr" rtl="0">
                        <a:spcBef>
                          <a:spcPts val="0"/>
                        </a:spcBef>
                        <a:spcAft>
                          <a:spcPts val="0"/>
                        </a:spcAft>
                        <a:buClr>
                          <a:srgbClr val="000000"/>
                        </a:buClr>
                        <a:buSzPts val="1100"/>
                        <a:buFont typeface="Arial"/>
                        <a:buNone/>
                      </a:pPr>
                      <a:r>
                        <a:rPr lang="es" sz="1200">
                          <a:solidFill>
                            <a:srgbClr val="000000"/>
                          </a:solidFill>
                          <a:highlight>
                            <a:srgbClr val="FFE599"/>
                          </a:highlight>
                          <a:latin typeface="Assistant"/>
                          <a:ea typeface="Assistant"/>
                          <a:cs typeface="Assistant"/>
                          <a:sym typeface="Assistant"/>
                        </a:rPr>
                        <a:t>[TEXT HERE]</a:t>
                      </a:r>
                      <a:endParaRPr>
                        <a:highlight>
                          <a:srgbClr val="FFE599"/>
                        </a:highlight>
                        <a:latin typeface="Assistant"/>
                        <a:ea typeface="Assistant"/>
                        <a:cs typeface="Assistant"/>
                        <a:sym typeface="Assistant"/>
                      </a:endParaRPr>
                    </a:p>
                    <a:p>
                      <a:pPr marL="0" lvl="0" indent="0" algn="l" rtl="0">
                        <a:spcBef>
                          <a:spcPts val="0"/>
                        </a:spcBef>
                        <a:spcAft>
                          <a:spcPts val="0"/>
                        </a:spcAft>
                        <a:buNone/>
                      </a:pPr>
                      <a:endParaRPr>
                        <a:latin typeface="Assistant"/>
                        <a:ea typeface="Assistant"/>
                        <a:cs typeface="Assistant"/>
                        <a:sym typeface="Assistant"/>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54"/>
          <p:cNvSpPr txBox="1">
            <a:spLocks noGrp="1"/>
          </p:cNvSpPr>
          <p:nvPr>
            <p:ph type="ctrTitle"/>
          </p:nvPr>
        </p:nvSpPr>
        <p:spPr>
          <a:xfrm>
            <a:off x="336750" y="438787"/>
            <a:ext cx="3867300" cy="970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s" sz="3400"/>
              <a:t>THANK YOU!</a:t>
            </a:r>
            <a:endParaRPr sz="4900">
              <a:solidFill>
                <a:schemeClr val="lt1"/>
              </a:solidFill>
            </a:endParaRPr>
          </a:p>
        </p:txBody>
      </p:sp>
      <p:sp>
        <p:nvSpPr>
          <p:cNvPr id="414" name="Google Shape;414;p54"/>
          <p:cNvSpPr txBox="1"/>
          <p:nvPr/>
        </p:nvSpPr>
        <p:spPr>
          <a:xfrm>
            <a:off x="360000" y="1623550"/>
            <a:ext cx="3820800" cy="283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
                <a:solidFill>
                  <a:srgbClr val="FFFFFF"/>
                </a:solidFill>
                <a:latin typeface="Assistant ExtraLight"/>
                <a:ea typeface="Assistant ExtraLight"/>
                <a:cs typeface="Assistant ExtraLight"/>
                <a:sym typeface="Assistant ExtraLight"/>
              </a:rPr>
              <a:t>The tourism recovery dashboard was developed by a team of student consultants from the George Washington University’s School of Business. </a:t>
            </a:r>
            <a:endParaRPr>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endParaRPr>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r>
              <a:rPr lang="es" b="1" i="1">
                <a:solidFill>
                  <a:srgbClr val="FFFFFF"/>
                </a:solidFill>
                <a:latin typeface="Assistant"/>
                <a:ea typeface="Assistant"/>
                <a:cs typeface="Assistant"/>
                <a:sym typeface="Assistant"/>
              </a:rPr>
              <a:t>Monica Schmidt</a:t>
            </a:r>
            <a:endParaRPr b="1" i="1">
              <a:solidFill>
                <a:srgbClr val="FFFFFF"/>
              </a:solidFill>
              <a:latin typeface="Assistant"/>
              <a:ea typeface="Assistant"/>
              <a:cs typeface="Assistant"/>
              <a:sym typeface="Assistant"/>
            </a:endParaRPr>
          </a:p>
          <a:p>
            <a:pPr marL="0" lvl="0" indent="0" algn="l" rtl="0">
              <a:spcBef>
                <a:spcPts val="0"/>
              </a:spcBef>
              <a:spcAft>
                <a:spcPts val="0"/>
              </a:spcAft>
              <a:buNone/>
            </a:pPr>
            <a:r>
              <a:rPr lang="es" b="1" i="1">
                <a:solidFill>
                  <a:srgbClr val="FFFFFF"/>
                </a:solidFill>
                <a:latin typeface="Assistant"/>
                <a:ea typeface="Assistant"/>
                <a:cs typeface="Assistant"/>
                <a:sym typeface="Assistant"/>
              </a:rPr>
              <a:t>Beth Wright</a:t>
            </a:r>
            <a:endParaRPr b="1" i="1">
              <a:solidFill>
                <a:srgbClr val="FFFFFF"/>
              </a:solidFill>
              <a:latin typeface="Assistant"/>
              <a:ea typeface="Assistant"/>
              <a:cs typeface="Assistant"/>
              <a:sym typeface="Assistant"/>
            </a:endParaRPr>
          </a:p>
          <a:p>
            <a:pPr marL="0" lvl="0" indent="0" algn="l" rtl="0">
              <a:spcBef>
                <a:spcPts val="0"/>
              </a:spcBef>
              <a:spcAft>
                <a:spcPts val="0"/>
              </a:spcAft>
              <a:buNone/>
            </a:pPr>
            <a:r>
              <a:rPr lang="es" i="1">
                <a:solidFill>
                  <a:srgbClr val="FFFFFF"/>
                </a:solidFill>
                <a:latin typeface="Assistant ExtraLight"/>
                <a:ea typeface="Assistant ExtraLight"/>
                <a:cs typeface="Assistant ExtraLight"/>
                <a:sym typeface="Assistant ExtraLight"/>
              </a:rPr>
              <a:t>Arthur Barnes</a:t>
            </a:r>
            <a:endParaRPr i="1">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r>
              <a:rPr lang="es" i="1">
                <a:solidFill>
                  <a:srgbClr val="FFFFFF"/>
                </a:solidFill>
                <a:latin typeface="Assistant ExtraLight"/>
                <a:ea typeface="Assistant ExtraLight"/>
                <a:cs typeface="Assistant ExtraLight"/>
                <a:sym typeface="Assistant ExtraLight"/>
              </a:rPr>
              <a:t>Tubtim (Sandy) Tangney</a:t>
            </a:r>
            <a:endParaRPr i="1">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r>
              <a:rPr lang="es" i="1">
                <a:solidFill>
                  <a:srgbClr val="FFFFFF"/>
                </a:solidFill>
                <a:latin typeface="Assistant ExtraLight"/>
                <a:ea typeface="Assistant ExtraLight"/>
                <a:cs typeface="Assistant ExtraLight"/>
                <a:sym typeface="Assistant ExtraLight"/>
              </a:rPr>
              <a:t>Junaid Bashir</a:t>
            </a:r>
            <a:endParaRPr i="1">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endParaRPr i="1">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endParaRPr>
              <a:solidFill>
                <a:srgbClr val="FFFFFF"/>
              </a:solidFill>
              <a:latin typeface="Assistant ExtraLight"/>
              <a:ea typeface="Assistant ExtraLight"/>
              <a:cs typeface="Assistant ExtraLight"/>
              <a:sym typeface="Assistant ExtraLight"/>
            </a:endParaRPr>
          </a:p>
          <a:p>
            <a:pPr marL="0" lvl="0" indent="0" algn="l" rtl="0">
              <a:spcBef>
                <a:spcPts val="0"/>
              </a:spcBef>
              <a:spcAft>
                <a:spcPts val="0"/>
              </a:spcAft>
              <a:buNone/>
            </a:pPr>
            <a:r>
              <a:rPr lang="es">
                <a:solidFill>
                  <a:srgbClr val="FFFFFF"/>
                </a:solidFill>
                <a:latin typeface="Assistant ExtraLight"/>
                <a:ea typeface="Assistant ExtraLight"/>
                <a:cs typeface="Assistant ExtraLight"/>
                <a:sym typeface="Assistant ExtraLight"/>
              </a:rPr>
              <a:t>For inquiries, please email: </a:t>
            </a:r>
            <a:r>
              <a:rPr lang="es" u="sng">
                <a:solidFill>
                  <a:schemeClr val="accent6"/>
                </a:solidFill>
                <a:latin typeface="Assistant ExtraLight"/>
                <a:ea typeface="Assistant ExtraLight"/>
                <a:cs typeface="Assistant ExtraLight"/>
                <a:sym typeface="Assistant ExtraLight"/>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iits@gwu.edu</a:t>
            </a:r>
            <a:endParaRPr>
              <a:solidFill>
                <a:schemeClr val="accent6"/>
              </a:solidFill>
              <a:latin typeface="Assistant ExtraLight"/>
              <a:ea typeface="Assistant ExtraLight"/>
              <a:cs typeface="Assistant ExtraLight"/>
              <a:sym typeface="Assistant ExtraLight"/>
            </a:endParaRPr>
          </a:p>
          <a:p>
            <a:pPr marL="0" lvl="0" indent="0" algn="l" rtl="0">
              <a:spcBef>
                <a:spcPts val="0"/>
              </a:spcBef>
              <a:spcAft>
                <a:spcPts val="0"/>
              </a:spcAft>
              <a:buNone/>
            </a:pPr>
            <a:endParaRPr>
              <a:solidFill>
                <a:srgbClr val="FFFFFF"/>
              </a:solidFill>
              <a:latin typeface="Assistant ExtraLight"/>
              <a:ea typeface="Assistant ExtraLight"/>
              <a:cs typeface="Assistant ExtraLight"/>
              <a:sym typeface="Assistant ExtraLight"/>
            </a:endParaRPr>
          </a:p>
        </p:txBody>
      </p:sp>
      <p:pic>
        <p:nvPicPr>
          <p:cNvPr id="415" name="Google Shape;415;p54"/>
          <p:cNvPicPr preferRelativeResize="0"/>
          <p:nvPr/>
        </p:nvPicPr>
        <p:blipFill>
          <a:blip r:embed="rId4">
            <a:alphaModFix/>
          </a:blip>
          <a:stretch>
            <a:fillRect/>
          </a:stretch>
        </p:blipFill>
        <p:spPr>
          <a:xfrm>
            <a:off x="6216463" y="3639250"/>
            <a:ext cx="1767600" cy="573568"/>
          </a:xfrm>
          <a:prstGeom prst="rect">
            <a:avLst/>
          </a:prstGeom>
          <a:noFill/>
          <a:ln>
            <a:noFill/>
          </a:ln>
        </p:spPr>
      </p:pic>
      <p:pic>
        <p:nvPicPr>
          <p:cNvPr id="416" name="Google Shape;416;p54"/>
          <p:cNvPicPr preferRelativeResize="0"/>
          <p:nvPr/>
        </p:nvPicPr>
        <p:blipFill>
          <a:blip r:embed="rId5">
            <a:alphaModFix/>
          </a:blip>
          <a:stretch>
            <a:fillRect/>
          </a:stretch>
        </p:blipFill>
        <p:spPr>
          <a:xfrm>
            <a:off x="6418135" y="658425"/>
            <a:ext cx="1364264" cy="1264225"/>
          </a:xfrm>
          <a:prstGeom prst="rect">
            <a:avLst/>
          </a:prstGeom>
          <a:noFill/>
          <a:ln>
            <a:noFill/>
          </a:ln>
        </p:spPr>
      </p:pic>
      <p:pic>
        <p:nvPicPr>
          <p:cNvPr id="417" name="Google Shape;417;p54"/>
          <p:cNvPicPr preferRelativeResize="0"/>
          <p:nvPr/>
        </p:nvPicPr>
        <p:blipFill>
          <a:blip r:embed="rId6">
            <a:alphaModFix/>
          </a:blip>
          <a:stretch>
            <a:fillRect/>
          </a:stretch>
        </p:blipFill>
        <p:spPr>
          <a:xfrm>
            <a:off x="6215687" y="2420938"/>
            <a:ext cx="1769144" cy="720001"/>
          </a:xfrm>
          <a:prstGeom prst="rect">
            <a:avLst/>
          </a:prstGeom>
          <a:noFill/>
          <a:ln>
            <a:noFill/>
          </a:ln>
        </p:spPr>
      </p:pic>
    </p:spTree>
  </p:cSld>
  <p:clrMapOvr>
    <a:masterClrMapping/>
  </p:clrMapOvr>
</p:sld>
</file>

<file path=ppt/theme/theme1.xml><?xml version="1.0" encoding="utf-8"?>
<a:theme xmlns:a="http://schemas.openxmlformats.org/drawingml/2006/main" name="Marketing Newsletter">
  <a:themeElements>
    <a:clrScheme name="Simple Light">
      <a:dk1>
        <a:srgbClr val="191919"/>
      </a:dk1>
      <a:lt1>
        <a:srgbClr val="F3F3F3"/>
      </a:lt1>
      <a:dk2>
        <a:srgbClr val="D9D9D9"/>
      </a:dk2>
      <a:lt2>
        <a:srgbClr val="434343"/>
      </a:lt2>
      <a:accent1>
        <a:srgbClr val="097A80"/>
      </a:accent1>
      <a:accent2>
        <a:srgbClr val="B3B896"/>
      </a:accent2>
      <a:accent3>
        <a:srgbClr val="F1C34E"/>
      </a:accent3>
      <a:accent4>
        <a:srgbClr val="E06666"/>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1211</Words>
  <Application>Microsoft Office PowerPoint</Application>
  <PresentationFormat>On-screen Show (16:9)</PresentationFormat>
  <Paragraphs>242</Paragraphs>
  <Slides>36</Slides>
  <Notes>36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Oswald</vt:lpstr>
      <vt:lpstr>Arial</vt:lpstr>
      <vt:lpstr>Assistant</vt:lpstr>
      <vt:lpstr>Nunito Sans</vt:lpstr>
      <vt:lpstr>Pontano Sans</vt:lpstr>
      <vt:lpstr>Assistant ExtraLight</vt:lpstr>
      <vt:lpstr>Signika Negative</vt:lpstr>
      <vt:lpstr>Fira Sans Extra Condensed Medium</vt:lpstr>
      <vt:lpstr>Nunito Sans ExtraBold</vt:lpstr>
      <vt:lpstr>Marketing Newsletter</vt:lpstr>
      <vt:lpstr>Tourism Recovery Dashboard: Dashboard Template</vt:lpstr>
      <vt:lpstr>Tourism Recovery Dashboard: Dashboard Template</vt:lpstr>
      <vt:lpstr>Tourism Recovery Dashboard: Dashboard Template</vt:lpstr>
      <vt:lpstr>Tourism Recovery Dashboard</vt:lpstr>
      <vt:lpstr>About the Tourism Recovery Dashboard</vt:lpstr>
      <vt:lpstr>Executive Summary</vt:lpstr>
      <vt:lpstr>Dashboard Highlights for [DATE]</vt:lpstr>
      <vt:lpstr>TOURISM RECOVERY UPDATES FROM AROUND THE CARIBBEAN</vt:lpstr>
      <vt:lpstr>Regional Travel Restrictions</vt:lpstr>
      <vt:lpstr>Tourism Recovery Updates, by Country</vt:lpstr>
      <vt:lpstr>[DESTINATION] COVID-19 UPDATES UPDATES FROM KEY SOURCE MARKETS TOURISM SECTOR PREPAREDNESS</vt:lpstr>
      <vt:lpstr>[Destination] COVID-19 Updates</vt:lpstr>
      <vt:lpstr>Updates from Key Source Markets: Top 3-5</vt:lpstr>
      <vt:lpstr>Updates from Key Source Markets: US States</vt:lpstr>
      <vt:lpstr>Tourism Sector Health &amp; Safety Updates</vt:lpstr>
      <vt:lpstr>Tourism Health &amp; Safety Program Updates</vt:lpstr>
      <vt:lpstr>VISITATION STATISTICS AIRLINE &amp; HOTEL PERFORMANCE EMPLOYMENT STATISTICS</vt:lpstr>
      <vt:lpstr>Visitation Statistics</vt:lpstr>
      <vt:lpstr>Tourist Expenditures</vt:lpstr>
      <vt:lpstr>Hotel Performance Metrics</vt:lpstr>
      <vt:lpstr>Hotel Demand Performance, by Week</vt:lpstr>
      <vt:lpstr>Hotel Performance, by Region</vt:lpstr>
      <vt:lpstr>CONSUMER SENTIMENT AIRLINE, CRUISE, AND LODGING BOOKING PACE [DESTINATION] WEBSITE ANALYTICS</vt:lpstr>
      <vt:lpstr>Consumer Sentiment: Miles Partnership/Longwoods</vt:lpstr>
      <vt:lpstr>Consumer Sentiment: Miles Partnership/Longwoods</vt:lpstr>
      <vt:lpstr>Consumer Sentiment: Destination Analysts</vt:lpstr>
      <vt:lpstr>Consumer Sentiment: Destination Analysts</vt:lpstr>
      <vt:lpstr>Airline Seat Capacity</vt:lpstr>
      <vt:lpstr>Cruise Line Updates</vt:lpstr>
      <vt:lpstr>Accommodation Searches (Google)</vt:lpstr>
      <vt:lpstr>Hotel Search &amp; Purchase Activity</vt:lpstr>
      <vt:lpstr>Hotel Searches by Country of Origin</vt:lpstr>
      <vt:lpstr>[DESTINATION] Website Analytics</vt:lpstr>
      <vt:lpstr>Website Audience Insights</vt:lpstr>
      <vt:lpstr>Website Updates &amp; Enhancements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Tourism Recovery Dashboard: Dashboard Template</dc:title>
  <dc:creator>Monica Schmidt</dc:creator>
  <cp:lastModifiedBy>Monica Schmidt</cp:lastModifiedBy>
  <cp:revision>3</cp:revision>
  <dcterms:modified xsi:type="dcterms:W3CDTF">2021-03-09T13:52:30Z</dcterms:modified>
</cp:coreProperties>
</file>